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70" r:id="rId1"/>
  </p:sldMasterIdLst>
  <p:sldIdLst>
    <p:sldId id="256" r:id="rId2"/>
    <p:sldId id="285" r:id="rId3"/>
    <p:sldId id="277" r:id="rId4"/>
    <p:sldId id="259" r:id="rId5"/>
    <p:sldId id="283" r:id="rId6"/>
    <p:sldId id="266" r:id="rId7"/>
    <p:sldId id="273" r:id="rId8"/>
    <p:sldId id="278" r:id="rId9"/>
    <p:sldId id="286" r:id="rId10"/>
    <p:sldId id="287" r:id="rId11"/>
    <p:sldId id="281" r:id="rId1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323D"/>
    <a:srgbClr val="0B64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B5F245-77BF-4708-8AD7-860A2D9C89AF}"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AB997480-CAC8-48CD-8E02-AA45C3B3EB8F}">
      <dgm:prSet/>
      <dgm:spPr/>
      <dgm:t>
        <a:bodyPr/>
        <a:lstStyle/>
        <a:p>
          <a:pPr>
            <a:defRPr b="1"/>
          </a:pPr>
          <a:r>
            <a:rPr lang="en-US"/>
            <a:t>29 Jan.</a:t>
          </a:r>
        </a:p>
      </dgm:t>
    </dgm:pt>
    <dgm:pt modelId="{85A7A8D0-B790-49E9-98C6-3FDCA99A5088}" type="parTrans" cxnId="{28261CA4-3A16-4B33-A271-B44BB6A5D478}">
      <dgm:prSet/>
      <dgm:spPr/>
      <dgm:t>
        <a:bodyPr/>
        <a:lstStyle/>
        <a:p>
          <a:endParaRPr lang="en-US"/>
        </a:p>
      </dgm:t>
    </dgm:pt>
    <dgm:pt modelId="{E689F36C-0045-45C9-B7E8-269D93A7DE11}" type="sibTrans" cxnId="{28261CA4-3A16-4B33-A271-B44BB6A5D478}">
      <dgm:prSet/>
      <dgm:spPr/>
      <dgm:t>
        <a:bodyPr/>
        <a:lstStyle/>
        <a:p>
          <a:endParaRPr lang="en-US"/>
        </a:p>
      </dgm:t>
    </dgm:pt>
    <dgm:pt modelId="{AA62D003-8E91-4982-A01C-D49AC4ED5E45}">
      <dgm:prSet/>
      <dgm:spPr/>
      <dgm:t>
        <a:bodyPr/>
        <a:lstStyle/>
        <a:p>
          <a:r>
            <a:rPr lang="en-US"/>
            <a:t>PLANNING &amp; BUDGET PREPARATION BY 29 JANUARY</a:t>
          </a:r>
        </a:p>
      </dgm:t>
    </dgm:pt>
    <dgm:pt modelId="{2A63CA1A-BB9E-4A16-9B43-665989556123}" type="parTrans" cxnId="{0EB3EB85-E438-4F74-8F26-059B972762FC}">
      <dgm:prSet/>
      <dgm:spPr/>
      <dgm:t>
        <a:bodyPr/>
        <a:lstStyle/>
        <a:p>
          <a:endParaRPr lang="en-US"/>
        </a:p>
      </dgm:t>
    </dgm:pt>
    <dgm:pt modelId="{F5007D4F-1D4D-446E-9B3F-BEC5EE25599D}" type="sibTrans" cxnId="{0EB3EB85-E438-4F74-8F26-059B972762FC}">
      <dgm:prSet/>
      <dgm:spPr/>
      <dgm:t>
        <a:bodyPr/>
        <a:lstStyle/>
        <a:p>
          <a:endParaRPr lang="en-US"/>
        </a:p>
      </dgm:t>
    </dgm:pt>
    <dgm:pt modelId="{3C47D19D-0915-48DA-9255-ABC1015561BB}">
      <dgm:prSet/>
      <dgm:spPr/>
      <dgm:t>
        <a:bodyPr/>
        <a:lstStyle/>
        <a:p>
          <a:pPr>
            <a:defRPr b="1"/>
          </a:pPr>
          <a:r>
            <a:rPr lang="en-US"/>
            <a:t>2 Feb.</a:t>
          </a:r>
        </a:p>
      </dgm:t>
    </dgm:pt>
    <dgm:pt modelId="{5087D154-2708-4B81-A3B9-48636FF42CEA}" type="parTrans" cxnId="{44D0984F-6BB1-4E1D-B25A-DED2F9A1B3B7}">
      <dgm:prSet/>
      <dgm:spPr/>
      <dgm:t>
        <a:bodyPr/>
        <a:lstStyle/>
        <a:p>
          <a:endParaRPr lang="en-US"/>
        </a:p>
      </dgm:t>
    </dgm:pt>
    <dgm:pt modelId="{37170B9E-3368-4265-A8B7-F0185A3893B2}" type="sibTrans" cxnId="{44D0984F-6BB1-4E1D-B25A-DED2F9A1B3B7}">
      <dgm:prSet/>
      <dgm:spPr/>
      <dgm:t>
        <a:bodyPr/>
        <a:lstStyle/>
        <a:p>
          <a:endParaRPr lang="en-US"/>
        </a:p>
      </dgm:t>
    </dgm:pt>
    <dgm:pt modelId="{D764CE06-4CB1-48F5-B666-1BAC2A9D3D42}">
      <dgm:prSet/>
      <dgm:spPr/>
      <dgm:t>
        <a:bodyPr/>
        <a:lstStyle/>
        <a:p>
          <a:r>
            <a:rPr lang="en-US"/>
            <a:t>CIRCUIT DIGRAM BY 2 FEBRUARY</a:t>
          </a:r>
        </a:p>
      </dgm:t>
    </dgm:pt>
    <dgm:pt modelId="{5CDA0B4B-8793-4398-8A20-2F3DD7E6EDCD}" type="parTrans" cxnId="{719932B9-30EE-4CA3-A3B0-1D78DC4F7F67}">
      <dgm:prSet/>
      <dgm:spPr/>
      <dgm:t>
        <a:bodyPr/>
        <a:lstStyle/>
        <a:p>
          <a:endParaRPr lang="en-US"/>
        </a:p>
      </dgm:t>
    </dgm:pt>
    <dgm:pt modelId="{B9384D0E-4755-4310-B778-AD1FA3961ABC}" type="sibTrans" cxnId="{719932B9-30EE-4CA3-A3B0-1D78DC4F7F67}">
      <dgm:prSet/>
      <dgm:spPr/>
      <dgm:t>
        <a:bodyPr/>
        <a:lstStyle/>
        <a:p>
          <a:endParaRPr lang="en-US"/>
        </a:p>
      </dgm:t>
    </dgm:pt>
    <dgm:pt modelId="{783E1C11-695E-4DC1-8149-458CB973A04B}">
      <dgm:prSet/>
      <dgm:spPr/>
      <dgm:t>
        <a:bodyPr/>
        <a:lstStyle/>
        <a:p>
          <a:pPr>
            <a:defRPr b="1"/>
          </a:pPr>
          <a:r>
            <a:rPr lang="en-US"/>
            <a:t>11 Feb.</a:t>
          </a:r>
        </a:p>
      </dgm:t>
    </dgm:pt>
    <dgm:pt modelId="{3288BB68-F2CC-4568-8CEF-477F82EA9C00}" type="parTrans" cxnId="{15F5EAA5-BE5D-44F8-B1D8-D421147F7028}">
      <dgm:prSet/>
      <dgm:spPr/>
      <dgm:t>
        <a:bodyPr/>
        <a:lstStyle/>
        <a:p>
          <a:endParaRPr lang="en-US"/>
        </a:p>
      </dgm:t>
    </dgm:pt>
    <dgm:pt modelId="{1CEAA51C-BC70-48BC-911B-D4D75BA6308F}" type="sibTrans" cxnId="{15F5EAA5-BE5D-44F8-B1D8-D421147F7028}">
      <dgm:prSet/>
      <dgm:spPr/>
      <dgm:t>
        <a:bodyPr/>
        <a:lstStyle/>
        <a:p>
          <a:endParaRPr lang="en-US"/>
        </a:p>
      </dgm:t>
    </dgm:pt>
    <dgm:pt modelId="{AB406850-FD7A-46B5-9D47-A33283972892}">
      <dgm:prSet/>
      <dgm:spPr/>
      <dgm:t>
        <a:bodyPr/>
        <a:lstStyle/>
        <a:p>
          <a:r>
            <a:rPr lang="en-US"/>
            <a:t>CODE BY 11 FEBRUARY</a:t>
          </a:r>
        </a:p>
      </dgm:t>
    </dgm:pt>
    <dgm:pt modelId="{3C934695-8732-4518-AD64-D2B915766459}" type="parTrans" cxnId="{59E9A568-45B2-46D7-9492-040725DC9BF5}">
      <dgm:prSet/>
      <dgm:spPr/>
      <dgm:t>
        <a:bodyPr/>
        <a:lstStyle/>
        <a:p>
          <a:endParaRPr lang="en-US"/>
        </a:p>
      </dgm:t>
    </dgm:pt>
    <dgm:pt modelId="{99B1512C-4BBB-4840-806F-AB8173CD34DA}" type="sibTrans" cxnId="{59E9A568-45B2-46D7-9492-040725DC9BF5}">
      <dgm:prSet/>
      <dgm:spPr/>
      <dgm:t>
        <a:bodyPr/>
        <a:lstStyle/>
        <a:p>
          <a:endParaRPr lang="en-US"/>
        </a:p>
      </dgm:t>
    </dgm:pt>
    <dgm:pt modelId="{418F91BE-C70D-45CE-8C64-C1A04C775E14}">
      <dgm:prSet/>
      <dgm:spPr/>
      <dgm:t>
        <a:bodyPr/>
        <a:lstStyle/>
        <a:p>
          <a:pPr>
            <a:defRPr b="1"/>
          </a:pPr>
          <a:r>
            <a:rPr lang="en-US"/>
            <a:t>15 Feb.</a:t>
          </a:r>
        </a:p>
      </dgm:t>
    </dgm:pt>
    <dgm:pt modelId="{F0D6BF93-3667-45BA-89FF-11F4B16F3F17}" type="parTrans" cxnId="{52132DB2-B659-4337-BB88-F9350C86C829}">
      <dgm:prSet/>
      <dgm:spPr/>
      <dgm:t>
        <a:bodyPr/>
        <a:lstStyle/>
        <a:p>
          <a:endParaRPr lang="en-US"/>
        </a:p>
      </dgm:t>
    </dgm:pt>
    <dgm:pt modelId="{949F0BAF-64F3-4E93-AC56-4217BDC28DC2}" type="sibTrans" cxnId="{52132DB2-B659-4337-BB88-F9350C86C829}">
      <dgm:prSet/>
      <dgm:spPr/>
      <dgm:t>
        <a:bodyPr/>
        <a:lstStyle/>
        <a:p>
          <a:endParaRPr lang="en-US"/>
        </a:p>
      </dgm:t>
    </dgm:pt>
    <dgm:pt modelId="{C71120A6-A174-4D51-B37F-933D2DF9DAF7}">
      <dgm:prSet/>
      <dgm:spPr/>
      <dgm:t>
        <a:bodyPr/>
        <a:lstStyle/>
        <a:p>
          <a:r>
            <a:rPr lang="en-US"/>
            <a:t>PPT PREPARATION BY 15 FEBRUARY</a:t>
          </a:r>
        </a:p>
      </dgm:t>
    </dgm:pt>
    <dgm:pt modelId="{130A892A-B65F-4BAE-9A88-C194382AFC22}" type="parTrans" cxnId="{199FAFE8-F630-4587-BEA6-0AF81F7A208C}">
      <dgm:prSet/>
      <dgm:spPr/>
      <dgm:t>
        <a:bodyPr/>
        <a:lstStyle/>
        <a:p>
          <a:endParaRPr lang="en-US"/>
        </a:p>
      </dgm:t>
    </dgm:pt>
    <dgm:pt modelId="{646CF533-9245-4770-92EE-06FD5272108A}" type="sibTrans" cxnId="{199FAFE8-F630-4587-BEA6-0AF81F7A208C}">
      <dgm:prSet/>
      <dgm:spPr/>
      <dgm:t>
        <a:bodyPr/>
        <a:lstStyle/>
        <a:p>
          <a:endParaRPr lang="en-US"/>
        </a:p>
      </dgm:t>
    </dgm:pt>
    <dgm:pt modelId="{BAC030FB-D2B5-40B2-AAC3-63CD30AA4A49}">
      <dgm:prSet/>
      <dgm:spPr/>
      <dgm:t>
        <a:bodyPr/>
        <a:lstStyle/>
        <a:p>
          <a:pPr>
            <a:defRPr b="1"/>
          </a:pPr>
          <a:r>
            <a:rPr lang="en-US" b="1" u="sng">
              <a:solidFill>
                <a:srgbClr val="00B050"/>
              </a:solidFill>
            </a:rPr>
            <a:t>19 </a:t>
          </a:r>
          <a:r>
            <a:rPr lang="en-US" b="1" u="sng">
              <a:solidFill>
                <a:srgbClr val="00B050"/>
              </a:solidFill>
              <a:latin typeface="Corbel" panose="020B0503020204020204"/>
            </a:rPr>
            <a:t>Feb – 25 Feb</a:t>
          </a:r>
          <a:endParaRPr lang="en-US" b="1" u="sng">
            <a:solidFill>
              <a:srgbClr val="00B050"/>
            </a:solidFill>
          </a:endParaRPr>
        </a:p>
      </dgm:t>
    </dgm:pt>
    <dgm:pt modelId="{EC9A1F6D-DB30-4620-B3B2-4045DC64ED10}" type="parTrans" cxnId="{12DA9A06-02D8-4848-9F51-9F8F1D15A348}">
      <dgm:prSet/>
      <dgm:spPr/>
      <dgm:t>
        <a:bodyPr/>
        <a:lstStyle/>
        <a:p>
          <a:endParaRPr lang="en-US"/>
        </a:p>
      </dgm:t>
    </dgm:pt>
    <dgm:pt modelId="{EFAD05DB-9257-4479-92CE-CD0320D371A5}" type="sibTrans" cxnId="{12DA9A06-02D8-4848-9F51-9F8F1D15A348}">
      <dgm:prSet/>
      <dgm:spPr/>
      <dgm:t>
        <a:bodyPr/>
        <a:lstStyle/>
        <a:p>
          <a:endParaRPr lang="en-US"/>
        </a:p>
      </dgm:t>
    </dgm:pt>
    <dgm:pt modelId="{B1549623-7F86-4D0A-9BBE-50511F321481}">
      <dgm:prSet/>
      <dgm:spPr/>
      <dgm:t>
        <a:bodyPr/>
        <a:lstStyle/>
        <a:p>
          <a:r>
            <a:rPr lang="en-US" b="1" u="sng">
              <a:solidFill>
                <a:srgbClr val="00B050"/>
              </a:solidFill>
            </a:rPr>
            <a:t>EXECUTION OF </a:t>
          </a:r>
          <a:r>
            <a:rPr lang="en-US" b="1" u="sng">
              <a:solidFill>
                <a:srgbClr val="00B050"/>
              </a:solidFill>
              <a:latin typeface="Corbel" panose="020B0503020204020204"/>
            </a:rPr>
            <a:t>PROJECT, HARDWARE ASSEBLING &amp; TESTING</a:t>
          </a:r>
          <a:endParaRPr lang="en-US" b="1" u="sng">
            <a:solidFill>
              <a:srgbClr val="00B050"/>
            </a:solidFill>
          </a:endParaRPr>
        </a:p>
      </dgm:t>
    </dgm:pt>
    <dgm:pt modelId="{3F9CBBBD-06DB-441C-AC85-B734121F4FC8}" type="parTrans" cxnId="{D22F3805-FE95-4BA5-85DC-39A34B2EE6AE}">
      <dgm:prSet/>
      <dgm:spPr/>
      <dgm:t>
        <a:bodyPr/>
        <a:lstStyle/>
        <a:p>
          <a:endParaRPr lang="en-US"/>
        </a:p>
      </dgm:t>
    </dgm:pt>
    <dgm:pt modelId="{F3E42073-6DD1-4121-858B-EDCB63016FAE}" type="sibTrans" cxnId="{D22F3805-FE95-4BA5-85DC-39A34B2EE6AE}">
      <dgm:prSet/>
      <dgm:spPr/>
      <dgm:t>
        <a:bodyPr/>
        <a:lstStyle/>
        <a:p>
          <a:endParaRPr lang="en-US"/>
        </a:p>
      </dgm:t>
    </dgm:pt>
    <dgm:pt modelId="{3758CCC3-E082-4707-AD2E-031C495E9B30}">
      <dgm:prSet phldr="0"/>
      <dgm:spPr/>
      <dgm:t>
        <a:bodyPr/>
        <a:lstStyle/>
        <a:p>
          <a:pPr>
            <a:defRPr b="1"/>
          </a:pPr>
          <a:r>
            <a:rPr lang="en-US" b="1" u="sng">
              <a:latin typeface="Corbel" panose="020B0503020204020204"/>
            </a:rPr>
            <a:t>25 Feb  - 28 </a:t>
          </a:r>
          <a:r>
            <a:rPr lang="en-US" b="1" u="sng" err="1">
              <a:latin typeface="Corbel" panose="020B0503020204020204"/>
            </a:rPr>
            <a:t>feb</a:t>
          </a:r>
          <a:r>
            <a:rPr lang="en-US" b="1" u="sng">
              <a:latin typeface="Corbel" panose="020B0503020204020204"/>
            </a:rPr>
            <a:t> </a:t>
          </a:r>
          <a:endParaRPr lang="en-US" u="sng">
            <a:latin typeface="Corbel" panose="020B0503020204020204"/>
          </a:endParaRPr>
        </a:p>
      </dgm:t>
    </dgm:pt>
    <dgm:pt modelId="{8423939C-FD7E-4632-B45F-AC73579F8CDE}" type="parTrans" cxnId="{00AE862F-7AD7-4D64-98F2-D11CFF0B9846}">
      <dgm:prSet/>
      <dgm:spPr/>
    </dgm:pt>
    <dgm:pt modelId="{550FC8A4-7290-4EE8-BB9B-B500E4B49134}" type="sibTrans" cxnId="{00AE862F-7AD7-4D64-98F2-D11CFF0B9846}">
      <dgm:prSet/>
      <dgm:spPr/>
    </dgm:pt>
    <dgm:pt modelId="{993B93FC-D84E-4D56-9B2C-B385E239EFBB}">
      <dgm:prSet phldr="0"/>
      <dgm:spPr/>
      <dgm:t>
        <a:bodyPr/>
        <a:lstStyle/>
        <a:p>
          <a:r>
            <a:rPr lang="en-US" u="sng">
              <a:latin typeface="Corbel" panose="020B0503020204020204"/>
            </a:rPr>
            <a:t>Video making and editing</a:t>
          </a:r>
          <a:r>
            <a:rPr lang="en-US" b="0" u="sng">
              <a:latin typeface="Corbel" panose="020B0503020204020204"/>
            </a:rPr>
            <a:t>.</a:t>
          </a:r>
          <a:endParaRPr lang="en-US" b="0" u="none"/>
        </a:p>
      </dgm:t>
    </dgm:pt>
    <dgm:pt modelId="{78BA6810-FF5F-472B-AB70-444A86872419}" type="parTrans" cxnId="{5C35F2AF-1C44-4E45-9160-10B104D942E5}">
      <dgm:prSet/>
      <dgm:spPr/>
    </dgm:pt>
    <dgm:pt modelId="{25E54019-A1C0-4B4D-BA94-2FE9C3F91B83}" type="sibTrans" cxnId="{5C35F2AF-1C44-4E45-9160-10B104D942E5}">
      <dgm:prSet/>
      <dgm:spPr/>
    </dgm:pt>
    <dgm:pt modelId="{35FCEC86-F817-4DB8-9BCA-79142DCD4DF4}" type="pres">
      <dgm:prSet presAssocID="{56B5F245-77BF-4708-8AD7-860A2D9C89AF}" presName="root" presStyleCnt="0">
        <dgm:presLayoutVars>
          <dgm:chMax/>
          <dgm:chPref/>
          <dgm:animLvl val="lvl"/>
        </dgm:presLayoutVars>
      </dgm:prSet>
      <dgm:spPr/>
    </dgm:pt>
    <dgm:pt modelId="{20DDEC59-AB4B-47AB-9E7C-13C9EA1A0BF1}" type="pres">
      <dgm:prSet presAssocID="{56B5F245-77BF-4708-8AD7-860A2D9C89AF}" presName="divider" presStyleLbl="node1" presStyleIdx="0" presStyleCnt="1"/>
      <dgm:spPr/>
    </dgm:pt>
    <dgm:pt modelId="{38E1E982-8476-4BDA-A176-99B3CDC53EA2}" type="pres">
      <dgm:prSet presAssocID="{56B5F245-77BF-4708-8AD7-860A2D9C89AF}" presName="nodes" presStyleCnt="0">
        <dgm:presLayoutVars>
          <dgm:chMax/>
          <dgm:chPref/>
          <dgm:animLvl val="lvl"/>
        </dgm:presLayoutVars>
      </dgm:prSet>
      <dgm:spPr/>
    </dgm:pt>
    <dgm:pt modelId="{A5B2674E-A29D-407B-8EC6-17E53C117573}" type="pres">
      <dgm:prSet presAssocID="{AB997480-CAC8-48CD-8E02-AA45C3B3EB8F}" presName="composite" presStyleCnt="0"/>
      <dgm:spPr/>
    </dgm:pt>
    <dgm:pt modelId="{6903420E-FACD-4AAB-9A93-9854D7A69198}" type="pres">
      <dgm:prSet presAssocID="{AB997480-CAC8-48CD-8E02-AA45C3B3EB8F}" presName="L1TextContainer" presStyleLbl="revTx" presStyleIdx="0" presStyleCnt="6">
        <dgm:presLayoutVars>
          <dgm:chMax val="1"/>
          <dgm:chPref val="1"/>
          <dgm:bulletEnabled val="1"/>
        </dgm:presLayoutVars>
      </dgm:prSet>
      <dgm:spPr/>
    </dgm:pt>
    <dgm:pt modelId="{05127388-D139-4AAF-9E34-4EAE36259BF9}" type="pres">
      <dgm:prSet presAssocID="{AB997480-CAC8-48CD-8E02-AA45C3B3EB8F}" presName="L2TextContainerWrapper" presStyleCnt="0">
        <dgm:presLayoutVars>
          <dgm:chMax val="0"/>
          <dgm:chPref val="0"/>
          <dgm:bulletEnabled val="1"/>
        </dgm:presLayoutVars>
      </dgm:prSet>
      <dgm:spPr/>
    </dgm:pt>
    <dgm:pt modelId="{9FB3F87B-F347-4940-9E1E-51AFF2C9418C}" type="pres">
      <dgm:prSet presAssocID="{AB997480-CAC8-48CD-8E02-AA45C3B3EB8F}" presName="L2TextContainer" presStyleLbl="bgAccFollowNode1" presStyleIdx="0" presStyleCnt="6"/>
      <dgm:spPr/>
    </dgm:pt>
    <dgm:pt modelId="{4BF436E5-E187-4EE5-A3A9-D9B6D9B6B5BE}" type="pres">
      <dgm:prSet presAssocID="{AB997480-CAC8-48CD-8E02-AA45C3B3EB8F}" presName="FlexibleEmptyPlaceHolder" presStyleCnt="0"/>
      <dgm:spPr/>
    </dgm:pt>
    <dgm:pt modelId="{4985F661-0742-46F5-BDC3-F038DAA579CA}" type="pres">
      <dgm:prSet presAssocID="{AB997480-CAC8-48CD-8E02-AA45C3B3EB8F}" presName="ConnectLine" presStyleLbl="alignNode1" presStyleIdx="0" presStyleCnt="6"/>
      <dgm:spPr>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gm:spPr>
    </dgm:pt>
    <dgm:pt modelId="{D8566A8F-FC23-4BEB-AC51-C8423730C027}" type="pres">
      <dgm:prSet presAssocID="{AB997480-CAC8-48CD-8E02-AA45C3B3EB8F}" presName="ConnectorPoint" presStyleLbl="fgAcc1" presStyleIdx="0" presStyleCnt="6"/>
      <dgm:spPr>
        <a:solidFill>
          <a:schemeClr val="lt1">
            <a:alpha val="90000"/>
            <a:hueOff val="0"/>
            <a:satOff val="0"/>
            <a:lumOff val="0"/>
            <a:alphaOff val="0"/>
          </a:schemeClr>
        </a:solidFill>
        <a:ln w="19050" cap="rnd" cmpd="sng" algn="ctr">
          <a:noFill/>
          <a:prstDash val="solid"/>
        </a:ln>
        <a:effectLst/>
      </dgm:spPr>
    </dgm:pt>
    <dgm:pt modelId="{57E99574-CFD8-4CB3-BC53-151ACAAA3F41}" type="pres">
      <dgm:prSet presAssocID="{AB997480-CAC8-48CD-8E02-AA45C3B3EB8F}" presName="EmptyPlaceHolder" presStyleCnt="0"/>
      <dgm:spPr/>
    </dgm:pt>
    <dgm:pt modelId="{13C726DC-58D5-4810-9525-91CF4BC3B387}" type="pres">
      <dgm:prSet presAssocID="{E689F36C-0045-45C9-B7E8-269D93A7DE11}" presName="spaceBetweenRectangles" presStyleCnt="0"/>
      <dgm:spPr/>
    </dgm:pt>
    <dgm:pt modelId="{56D6C60E-20C1-4668-8083-81176D703A8B}" type="pres">
      <dgm:prSet presAssocID="{3C47D19D-0915-48DA-9255-ABC1015561BB}" presName="composite" presStyleCnt="0"/>
      <dgm:spPr/>
    </dgm:pt>
    <dgm:pt modelId="{4EF5FAD4-0698-4809-9756-D056653E9328}" type="pres">
      <dgm:prSet presAssocID="{3C47D19D-0915-48DA-9255-ABC1015561BB}" presName="L1TextContainer" presStyleLbl="revTx" presStyleIdx="1" presStyleCnt="6">
        <dgm:presLayoutVars>
          <dgm:chMax val="1"/>
          <dgm:chPref val="1"/>
          <dgm:bulletEnabled val="1"/>
        </dgm:presLayoutVars>
      </dgm:prSet>
      <dgm:spPr/>
    </dgm:pt>
    <dgm:pt modelId="{1192A5F8-C35F-49B1-9980-AE42EA986585}" type="pres">
      <dgm:prSet presAssocID="{3C47D19D-0915-48DA-9255-ABC1015561BB}" presName="L2TextContainerWrapper" presStyleCnt="0">
        <dgm:presLayoutVars>
          <dgm:chMax val="0"/>
          <dgm:chPref val="0"/>
          <dgm:bulletEnabled val="1"/>
        </dgm:presLayoutVars>
      </dgm:prSet>
      <dgm:spPr/>
    </dgm:pt>
    <dgm:pt modelId="{9F813F22-5C93-4799-BB22-88819E3437AD}" type="pres">
      <dgm:prSet presAssocID="{3C47D19D-0915-48DA-9255-ABC1015561BB}" presName="L2TextContainer" presStyleLbl="bgAccFollowNode1" presStyleIdx="1" presStyleCnt="6"/>
      <dgm:spPr/>
    </dgm:pt>
    <dgm:pt modelId="{FD6553E6-1538-400C-A2A4-AC3DA2DC6351}" type="pres">
      <dgm:prSet presAssocID="{3C47D19D-0915-48DA-9255-ABC1015561BB}" presName="FlexibleEmptyPlaceHolder" presStyleCnt="0"/>
      <dgm:spPr/>
    </dgm:pt>
    <dgm:pt modelId="{E4965735-040E-44F5-998D-51260627E808}" type="pres">
      <dgm:prSet presAssocID="{3C47D19D-0915-48DA-9255-ABC1015561BB}" presName="ConnectLine" presStyleLbl="alignNode1" presStyleIdx="1" presStyleCnt="6"/>
      <dgm:spPr>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gm:spPr>
    </dgm:pt>
    <dgm:pt modelId="{1A39EED9-4E3D-4240-ABEA-AA4541E4A91F}" type="pres">
      <dgm:prSet presAssocID="{3C47D19D-0915-48DA-9255-ABC1015561BB}" presName="ConnectorPoint" presStyleLbl="fgAcc1" presStyleIdx="1" presStyleCnt="6"/>
      <dgm:spPr>
        <a:solidFill>
          <a:schemeClr val="lt1">
            <a:alpha val="90000"/>
            <a:hueOff val="0"/>
            <a:satOff val="0"/>
            <a:lumOff val="0"/>
            <a:alphaOff val="0"/>
          </a:schemeClr>
        </a:solidFill>
        <a:ln w="19050" cap="rnd" cmpd="sng" algn="ctr">
          <a:noFill/>
          <a:prstDash val="solid"/>
        </a:ln>
        <a:effectLst/>
      </dgm:spPr>
    </dgm:pt>
    <dgm:pt modelId="{8F1451A9-A856-4EB7-A5A7-34725C9BFA5F}" type="pres">
      <dgm:prSet presAssocID="{3C47D19D-0915-48DA-9255-ABC1015561BB}" presName="EmptyPlaceHolder" presStyleCnt="0"/>
      <dgm:spPr/>
    </dgm:pt>
    <dgm:pt modelId="{B51C57F3-E28B-4AB8-AA9A-C37590EA61AF}" type="pres">
      <dgm:prSet presAssocID="{37170B9E-3368-4265-A8B7-F0185A3893B2}" presName="spaceBetweenRectangles" presStyleCnt="0"/>
      <dgm:spPr/>
    </dgm:pt>
    <dgm:pt modelId="{F8A5D108-6A18-4183-910A-22D0B7616FAE}" type="pres">
      <dgm:prSet presAssocID="{783E1C11-695E-4DC1-8149-458CB973A04B}" presName="composite" presStyleCnt="0"/>
      <dgm:spPr/>
    </dgm:pt>
    <dgm:pt modelId="{AA375372-4F9A-4528-B601-A665A431C2D8}" type="pres">
      <dgm:prSet presAssocID="{783E1C11-695E-4DC1-8149-458CB973A04B}" presName="L1TextContainer" presStyleLbl="revTx" presStyleIdx="2" presStyleCnt="6">
        <dgm:presLayoutVars>
          <dgm:chMax val="1"/>
          <dgm:chPref val="1"/>
          <dgm:bulletEnabled val="1"/>
        </dgm:presLayoutVars>
      </dgm:prSet>
      <dgm:spPr/>
    </dgm:pt>
    <dgm:pt modelId="{E9A91A6C-D1E4-402B-ACE0-5F28B7A06F6B}" type="pres">
      <dgm:prSet presAssocID="{783E1C11-695E-4DC1-8149-458CB973A04B}" presName="L2TextContainerWrapper" presStyleCnt="0">
        <dgm:presLayoutVars>
          <dgm:chMax val="0"/>
          <dgm:chPref val="0"/>
          <dgm:bulletEnabled val="1"/>
        </dgm:presLayoutVars>
      </dgm:prSet>
      <dgm:spPr/>
    </dgm:pt>
    <dgm:pt modelId="{AF1F82B1-2D0F-455E-81D0-C5B4088766C0}" type="pres">
      <dgm:prSet presAssocID="{783E1C11-695E-4DC1-8149-458CB973A04B}" presName="L2TextContainer" presStyleLbl="bgAccFollowNode1" presStyleIdx="2" presStyleCnt="6"/>
      <dgm:spPr/>
    </dgm:pt>
    <dgm:pt modelId="{2093DB5D-1B34-4CCD-86EB-3D58B71D07BA}" type="pres">
      <dgm:prSet presAssocID="{783E1C11-695E-4DC1-8149-458CB973A04B}" presName="FlexibleEmptyPlaceHolder" presStyleCnt="0"/>
      <dgm:spPr/>
    </dgm:pt>
    <dgm:pt modelId="{AD13FE24-CE6A-4535-88A1-E82ED3346E0F}" type="pres">
      <dgm:prSet presAssocID="{783E1C11-695E-4DC1-8149-458CB973A04B}" presName="ConnectLine" presStyleLbl="alignNode1" presStyleIdx="2" presStyleCnt="6"/>
      <dgm:spPr>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gm:spPr>
    </dgm:pt>
    <dgm:pt modelId="{1FB539DE-96BD-4866-BA0F-92316BE889D9}" type="pres">
      <dgm:prSet presAssocID="{783E1C11-695E-4DC1-8149-458CB973A04B}" presName="ConnectorPoint" presStyleLbl="fgAcc1" presStyleIdx="2" presStyleCnt="6"/>
      <dgm:spPr>
        <a:solidFill>
          <a:schemeClr val="lt1">
            <a:alpha val="90000"/>
            <a:hueOff val="0"/>
            <a:satOff val="0"/>
            <a:lumOff val="0"/>
            <a:alphaOff val="0"/>
          </a:schemeClr>
        </a:solidFill>
        <a:ln w="19050" cap="rnd" cmpd="sng" algn="ctr">
          <a:noFill/>
          <a:prstDash val="solid"/>
        </a:ln>
        <a:effectLst/>
      </dgm:spPr>
    </dgm:pt>
    <dgm:pt modelId="{D5242D28-7B80-42DE-A620-D2FF2B5C299A}" type="pres">
      <dgm:prSet presAssocID="{783E1C11-695E-4DC1-8149-458CB973A04B}" presName="EmptyPlaceHolder" presStyleCnt="0"/>
      <dgm:spPr/>
    </dgm:pt>
    <dgm:pt modelId="{F642A2E8-DC00-4C06-85A7-6A4F2B926DB1}" type="pres">
      <dgm:prSet presAssocID="{1CEAA51C-BC70-48BC-911B-D4D75BA6308F}" presName="spaceBetweenRectangles" presStyleCnt="0"/>
      <dgm:spPr/>
    </dgm:pt>
    <dgm:pt modelId="{0DBF09C5-572F-47AF-9694-B44F329A6059}" type="pres">
      <dgm:prSet presAssocID="{418F91BE-C70D-45CE-8C64-C1A04C775E14}" presName="composite" presStyleCnt="0"/>
      <dgm:spPr/>
    </dgm:pt>
    <dgm:pt modelId="{69755623-15A8-4740-BBAF-BA57607A3872}" type="pres">
      <dgm:prSet presAssocID="{418F91BE-C70D-45CE-8C64-C1A04C775E14}" presName="L1TextContainer" presStyleLbl="revTx" presStyleIdx="3" presStyleCnt="6">
        <dgm:presLayoutVars>
          <dgm:chMax val="1"/>
          <dgm:chPref val="1"/>
          <dgm:bulletEnabled val="1"/>
        </dgm:presLayoutVars>
      </dgm:prSet>
      <dgm:spPr/>
    </dgm:pt>
    <dgm:pt modelId="{12B14800-0779-4F1E-BEB0-DA3790E54C70}" type="pres">
      <dgm:prSet presAssocID="{418F91BE-C70D-45CE-8C64-C1A04C775E14}" presName="L2TextContainerWrapper" presStyleCnt="0">
        <dgm:presLayoutVars>
          <dgm:chMax val="0"/>
          <dgm:chPref val="0"/>
          <dgm:bulletEnabled val="1"/>
        </dgm:presLayoutVars>
      </dgm:prSet>
      <dgm:spPr/>
    </dgm:pt>
    <dgm:pt modelId="{E31BF644-4CC9-44B9-8881-D9B2D1B40778}" type="pres">
      <dgm:prSet presAssocID="{418F91BE-C70D-45CE-8C64-C1A04C775E14}" presName="L2TextContainer" presStyleLbl="bgAccFollowNode1" presStyleIdx="3" presStyleCnt="6"/>
      <dgm:spPr/>
    </dgm:pt>
    <dgm:pt modelId="{483CE94E-FB52-47F5-B443-79ED3B496C8E}" type="pres">
      <dgm:prSet presAssocID="{418F91BE-C70D-45CE-8C64-C1A04C775E14}" presName="FlexibleEmptyPlaceHolder" presStyleCnt="0"/>
      <dgm:spPr/>
    </dgm:pt>
    <dgm:pt modelId="{A16A8CB7-19C0-42EC-9FD9-6813647C5C25}" type="pres">
      <dgm:prSet presAssocID="{418F91BE-C70D-45CE-8C64-C1A04C775E14}" presName="ConnectLine" presStyleLbl="alignNode1" presStyleIdx="3" presStyleCnt="6"/>
      <dgm:spPr>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gm:spPr>
    </dgm:pt>
    <dgm:pt modelId="{A43DD864-1E78-457D-AC82-CA3DAEF48D58}" type="pres">
      <dgm:prSet presAssocID="{418F91BE-C70D-45CE-8C64-C1A04C775E14}" presName="ConnectorPoint" presStyleLbl="fgAcc1" presStyleIdx="3" presStyleCnt="6"/>
      <dgm:spPr>
        <a:solidFill>
          <a:schemeClr val="lt1">
            <a:alpha val="90000"/>
            <a:hueOff val="0"/>
            <a:satOff val="0"/>
            <a:lumOff val="0"/>
            <a:alphaOff val="0"/>
          </a:schemeClr>
        </a:solidFill>
        <a:ln w="19050" cap="rnd" cmpd="sng" algn="ctr">
          <a:noFill/>
          <a:prstDash val="solid"/>
        </a:ln>
        <a:effectLst/>
      </dgm:spPr>
    </dgm:pt>
    <dgm:pt modelId="{EEBB52C7-7C79-434E-A5FF-2408C49910E0}" type="pres">
      <dgm:prSet presAssocID="{418F91BE-C70D-45CE-8C64-C1A04C775E14}" presName="EmptyPlaceHolder" presStyleCnt="0"/>
      <dgm:spPr/>
    </dgm:pt>
    <dgm:pt modelId="{1826133C-B456-4E4F-A015-40F44BD27151}" type="pres">
      <dgm:prSet presAssocID="{949F0BAF-64F3-4E93-AC56-4217BDC28DC2}" presName="spaceBetweenRectangles" presStyleCnt="0"/>
      <dgm:spPr/>
    </dgm:pt>
    <dgm:pt modelId="{A0E85FDE-2F8B-431A-AD2F-D9A711BA9477}" type="pres">
      <dgm:prSet presAssocID="{BAC030FB-D2B5-40B2-AAC3-63CD30AA4A49}" presName="composite" presStyleCnt="0"/>
      <dgm:spPr/>
    </dgm:pt>
    <dgm:pt modelId="{8C9BE168-C4C6-4783-A105-52A6409DA6A1}" type="pres">
      <dgm:prSet presAssocID="{BAC030FB-D2B5-40B2-AAC3-63CD30AA4A49}" presName="L1TextContainer" presStyleLbl="revTx" presStyleIdx="4" presStyleCnt="6">
        <dgm:presLayoutVars>
          <dgm:chMax val="1"/>
          <dgm:chPref val="1"/>
          <dgm:bulletEnabled val="1"/>
        </dgm:presLayoutVars>
      </dgm:prSet>
      <dgm:spPr/>
    </dgm:pt>
    <dgm:pt modelId="{A44A14AF-591D-4D2B-9D38-95A3AF60A3AF}" type="pres">
      <dgm:prSet presAssocID="{BAC030FB-D2B5-40B2-AAC3-63CD30AA4A49}" presName="L2TextContainerWrapper" presStyleCnt="0">
        <dgm:presLayoutVars>
          <dgm:chMax val="0"/>
          <dgm:chPref val="0"/>
          <dgm:bulletEnabled val="1"/>
        </dgm:presLayoutVars>
      </dgm:prSet>
      <dgm:spPr/>
    </dgm:pt>
    <dgm:pt modelId="{55ED33F5-C4D9-4168-A1D6-DAC227336E09}" type="pres">
      <dgm:prSet presAssocID="{BAC030FB-D2B5-40B2-AAC3-63CD30AA4A49}" presName="L2TextContainer" presStyleLbl="bgAccFollowNode1" presStyleIdx="4" presStyleCnt="6"/>
      <dgm:spPr/>
    </dgm:pt>
    <dgm:pt modelId="{0FD5D05D-F292-4D1D-B820-39CF98FF1560}" type="pres">
      <dgm:prSet presAssocID="{BAC030FB-D2B5-40B2-AAC3-63CD30AA4A49}" presName="FlexibleEmptyPlaceHolder" presStyleCnt="0"/>
      <dgm:spPr/>
    </dgm:pt>
    <dgm:pt modelId="{D1FD967C-D435-4611-8E47-C11D3ABFEE1D}" type="pres">
      <dgm:prSet presAssocID="{BAC030FB-D2B5-40B2-AAC3-63CD30AA4A49}" presName="ConnectLine" presStyleLbl="alignNode1" presStyleIdx="4" presStyleCnt="6"/>
      <dgm:spPr>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gm:spPr>
    </dgm:pt>
    <dgm:pt modelId="{CCCB8E32-1886-434C-8634-54F53C69D18D}" type="pres">
      <dgm:prSet presAssocID="{BAC030FB-D2B5-40B2-AAC3-63CD30AA4A49}" presName="ConnectorPoint" presStyleLbl="fgAcc1" presStyleIdx="4" presStyleCnt="6"/>
      <dgm:spPr>
        <a:solidFill>
          <a:schemeClr val="lt1">
            <a:alpha val="90000"/>
            <a:hueOff val="0"/>
            <a:satOff val="0"/>
            <a:lumOff val="0"/>
            <a:alphaOff val="0"/>
          </a:schemeClr>
        </a:solidFill>
        <a:ln w="19050" cap="rnd" cmpd="sng" algn="ctr">
          <a:noFill/>
          <a:prstDash val="solid"/>
        </a:ln>
        <a:effectLst/>
      </dgm:spPr>
    </dgm:pt>
    <dgm:pt modelId="{752DACE5-8A03-48CA-A43C-42DD238BEDAE}" type="pres">
      <dgm:prSet presAssocID="{BAC030FB-D2B5-40B2-AAC3-63CD30AA4A49}" presName="EmptyPlaceHolder" presStyleCnt="0"/>
      <dgm:spPr/>
    </dgm:pt>
    <dgm:pt modelId="{8C5C1CEA-B470-4C38-BC9C-E43339B84142}" type="pres">
      <dgm:prSet presAssocID="{EFAD05DB-9257-4479-92CE-CD0320D371A5}" presName="spaceBetweenRectangles" presStyleCnt="0"/>
      <dgm:spPr/>
    </dgm:pt>
    <dgm:pt modelId="{60AE8E79-61B7-4486-9C57-6841CDFA3926}" type="pres">
      <dgm:prSet presAssocID="{3758CCC3-E082-4707-AD2E-031C495E9B30}" presName="composite" presStyleCnt="0"/>
      <dgm:spPr/>
    </dgm:pt>
    <dgm:pt modelId="{07A3B50A-B8DB-4362-84EA-C27857BA7CFB}" type="pres">
      <dgm:prSet presAssocID="{3758CCC3-E082-4707-AD2E-031C495E9B30}" presName="L1TextContainer" presStyleLbl="revTx" presStyleIdx="5" presStyleCnt="6">
        <dgm:presLayoutVars>
          <dgm:chMax val="1"/>
          <dgm:chPref val="1"/>
          <dgm:bulletEnabled val="1"/>
        </dgm:presLayoutVars>
      </dgm:prSet>
      <dgm:spPr/>
    </dgm:pt>
    <dgm:pt modelId="{115FE0F9-438B-4B8F-9D0D-852D76870784}" type="pres">
      <dgm:prSet presAssocID="{3758CCC3-E082-4707-AD2E-031C495E9B30}" presName="L2TextContainerWrapper" presStyleCnt="0">
        <dgm:presLayoutVars>
          <dgm:chMax val="0"/>
          <dgm:chPref val="0"/>
          <dgm:bulletEnabled val="1"/>
        </dgm:presLayoutVars>
      </dgm:prSet>
      <dgm:spPr/>
    </dgm:pt>
    <dgm:pt modelId="{E2636142-5338-4357-91B8-F46819619C65}" type="pres">
      <dgm:prSet presAssocID="{3758CCC3-E082-4707-AD2E-031C495E9B30}" presName="L2TextContainer" presStyleLbl="bgAccFollowNode1" presStyleIdx="5" presStyleCnt="6"/>
      <dgm:spPr/>
    </dgm:pt>
    <dgm:pt modelId="{69D1B654-47FA-49C8-A64E-C2D990F36B34}" type="pres">
      <dgm:prSet presAssocID="{3758CCC3-E082-4707-AD2E-031C495E9B30}" presName="FlexibleEmptyPlaceHolder" presStyleCnt="0"/>
      <dgm:spPr/>
    </dgm:pt>
    <dgm:pt modelId="{E5BF67B3-A201-467F-986D-582D0DDDCD82}" type="pres">
      <dgm:prSet presAssocID="{3758CCC3-E082-4707-AD2E-031C495E9B30}" presName="ConnectLine" presStyleLbl="alignNode1" presStyleIdx="5" presStyleCnt="6"/>
      <dgm:spPr>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gm:spPr>
    </dgm:pt>
    <dgm:pt modelId="{4532E02D-6B9B-4648-BDD2-E1F736EFDB0B}" type="pres">
      <dgm:prSet presAssocID="{3758CCC3-E082-4707-AD2E-031C495E9B30}" presName="ConnectorPoint" presStyleLbl="fgAcc1" presStyleIdx="5" presStyleCnt="6"/>
      <dgm:spPr>
        <a:solidFill>
          <a:schemeClr val="lt1">
            <a:alpha val="90000"/>
            <a:hueOff val="0"/>
            <a:satOff val="0"/>
            <a:lumOff val="0"/>
            <a:alphaOff val="0"/>
          </a:schemeClr>
        </a:solidFill>
        <a:ln w="15875" cap="rnd" cmpd="sng" algn="ctr">
          <a:noFill/>
          <a:prstDash val="solid"/>
        </a:ln>
        <a:effectLst/>
      </dgm:spPr>
    </dgm:pt>
    <dgm:pt modelId="{0810573F-5DDF-46D5-A258-C899E3AEF9F4}" type="pres">
      <dgm:prSet presAssocID="{3758CCC3-E082-4707-AD2E-031C495E9B30}" presName="EmptyPlaceHolder" presStyleCnt="0"/>
      <dgm:spPr/>
    </dgm:pt>
  </dgm:ptLst>
  <dgm:cxnLst>
    <dgm:cxn modelId="{D22F3805-FE95-4BA5-85DC-39A34B2EE6AE}" srcId="{BAC030FB-D2B5-40B2-AAC3-63CD30AA4A49}" destId="{B1549623-7F86-4D0A-9BBE-50511F321481}" srcOrd="0" destOrd="0" parTransId="{3F9CBBBD-06DB-441C-AC85-B734121F4FC8}" sibTransId="{F3E42073-6DD1-4121-858B-EDCB63016FAE}"/>
    <dgm:cxn modelId="{12DA9A06-02D8-4848-9F51-9F8F1D15A348}" srcId="{56B5F245-77BF-4708-8AD7-860A2D9C89AF}" destId="{BAC030FB-D2B5-40B2-AAC3-63CD30AA4A49}" srcOrd="4" destOrd="0" parTransId="{EC9A1F6D-DB30-4620-B3B2-4045DC64ED10}" sibTransId="{EFAD05DB-9257-4479-92CE-CD0320D371A5}"/>
    <dgm:cxn modelId="{B75F4D24-7F18-4537-A4FD-AFE7C96A57A8}" type="presOf" srcId="{783E1C11-695E-4DC1-8149-458CB973A04B}" destId="{AA375372-4F9A-4528-B601-A665A431C2D8}" srcOrd="0" destOrd="0" presId="urn:microsoft.com/office/officeart/2017/3/layout/HorizontalPathTimeline"/>
    <dgm:cxn modelId="{00AE862F-7AD7-4D64-98F2-D11CFF0B9846}" srcId="{56B5F245-77BF-4708-8AD7-860A2D9C89AF}" destId="{3758CCC3-E082-4707-AD2E-031C495E9B30}" srcOrd="5" destOrd="0" parTransId="{8423939C-FD7E-4632-B45F-AC73579F8CDE}" sibTransId="{550FC8A4-7290-4EE8-BB9B-B500E4B49134}"/>
    <dgm:cxn modelId="{59E9A568-45B2-46D7-9492-040725DC9BF5}" srcId="{783E1C11-695E-4DC1-8149-458CB973A04B}" destId="{AB406850-FD7A-46B5-9D47-A33283972892}" srcOrd="0" destOrd="0" parTransId="{3C934695-8732-4518-AD64-D2B915766459}" sibTransId="{99B1512C-4BBB-4840-806F-AB8173CD34DA}"/>
    <dgm:cxn modelId="{E1E71E69-97B6-4C20-8589-977435D1906E}" type="presOf" srcId="{3C47D19D-0915-48DA-9255-ABC1015561BB}" destId="{4EF5FAD4-0698-4809-9756-D056653E9328}" srcOrd="0" destOrd="0" presId="urn:microsoft.com/office/officeart/2017/3/layout/HorizontalPathTimeline"/>
    <dgm:cxn modelId="{F6D2B849-2F7B-459A-BFE2-86E4E4DE826A}" type="presOf" srcId="{B1549623-7F86-4D0A-9BBE-50511F321481}" destId="{55ED33F5-C4D9-4168-A1D6-DAC227336E09}" srcOrd="0" destOrd="0" presId="urn:microsoft.com/office/officeart/2017/3/layout/HorizontalPathTimeline"/>
    <dgm:cxn modelId="{A70A016B-95B8-4466-9FC6-0F1FFBA2A645}" type="presOf" srcId="{56B5F245-77BF-4708-8AD7-860A2D9C89AF}" destId="{35FCEC86-F817-4DB8-9BCA-79142DCD4DF4}" srcOrd="0" destOrd="0" presId="urn:microsoft.com/office/officeart/2017/3/layout/HorizontalPathTimeline"/>
    <dgm:cxn modelId="{C375BF4E-37E7-4827-9486-F69C85A1F463}" type="presOf" srcId="{BAC030FB-D2B5-40B2-AAC3-63CD30AA4A49}" destId="{8C9BE168-C4C6-4783-A105-52A6409DA6A1}" srcOrd="0" destOrd="0" presId="urn:microsoft.com/office/officeart/2017/3/layout/HorizontalPathTimeline"/>
    <dgm:cxn modelId="{44D0984F-6BB1-4E1D-B25A-DED2F9A1B3B7}" srcId="{56B5F245-77BF-4708-8AD7-860A2D9C89AF}" destId="{3C47D19D-0915-48DA-9255-ABC1015561BB}" srcOrd="1" destOrd="0" parTransId="{5087D154-2708-4B81-A3B9-48636FF42CEA}" sibTransId="{37170B9E-3368-4265-A8B7-F0185A3893B2}"/>
    <dgm:cxn modelId="{0EB3EB85-E438-4F74-8F26-059B972762FC}" srcId="{AB997480-CAC8-48CD-8E02-AA45C3B3EB8F}" destId="{AA62D003-8E91-4982-A01C-D49AC4ED5E45}" srcOrd="0" destOrd="0" parTransId="{2A63CA1A-BB9E-4A16-9B43-665989556123}" sibTransId="{F5007D4F-1D4D-446E-9B3F-BEC5EE25599D}"/>
    <dgm:cxn modelId="{9AF03590-E81F-490D-B19B-359032DABF0E}" type="presOf" srcId="{C71120A6-A174-4D51-B37F-933D2DF9DAF7}" destId="{E31BF644-4CC9-44B9-8881-D9B2D1B40778}" srcOrd="0" destOrd="0" presId="urn:microsoft.com/office/officeart/2017/3/layout/HorizontalPathTimeline"/>
    <dgm:cxn modelId="{55A47199-2034-4E9D-9FA3-803E917A8C12}" type="presOf" srcId="{AA62D003-8E91-4982-A01C-D49AC4ED5E45}" destId="{9FB3F87B-F347-4940-9E1E-51AFF2C9418C}" srcOrd="0" destOrd="0" presId="urn:microsoft.com/office/officeart/2017/3/layout/HorizontalPathTimeline"/>
    <dgm:cxn modelId="{28261CA4-3A16-4B33-A271-B44BB6A5D478}" srcId="{56B5F245-77BF-4708-8AD7-860A2D9C89AF}" destId="{AB997480-CAC8-48CD-8E02-AA45C3B3EB8F}" srcOrd="0" destOrd="0" parTransId="{85A7A8D0-B790-49E9-98C6-3FDCA99A5088}" sibTransId="{E689F36C-0045-45C9-B7E8-269D93A7DE11}"/>
    <dgm:cxn modelId="{15F5EAA5-BE5D-44F8-B1D8-D421147F7028}" srcId="{56B5F245-77BF-4708-8AD7-860A2D9C89AF}" destId="{783E1C11-695E-4DC1-8149-458CB973A04B}" srcOrd="2" destOrd="0" parTransId="{3288BB68-F2CC-4568-8CEF-477F82EA9C00}" sibTransId="{1CEAA51C-BC70-48BC-911B-D4D75BA6308F}"/>
    <dgm:cxn modelId="{ED18F9AE-435A-48E8-BED4-47E82055B0FF}" type="presOf" srcId="{3758CCC3-E082-4707-AD2E-031C495E9B30}" destId="{07A3B50A-B8DB-4362-84EA-C27857BA7CFB}" srcOrd="0" destOrd="0" presId="urn:microsoft.com/office/officeart/2017/3/layout/HorizontalPathTimeline"/>
    <dgm:cxn modelId="{5C35F2AF-1C44-4E45-9160-10B104D942E5}" srcId="{3758CCC3-E082-4707-AD2E-031C495E9B30}" destId="{993B93FC-D84E-4D56-9B2C-B385E239EFBB}" srcOrd="0" destOrd="0" parTransId="{78BA6810-FF5F-472B-AB70-444A86872419}" sibTransId="{25E54019-A1C0-4B4D-BA94-2FE9C3F91B83}"/>
    <dgm:cxn modelId="{52132DB2-B659-4337-BB88-F9350C86C829}" srcId="{56B5F245-77BF-4708-8AD7-860A2D9C89AF}" destId="{418F91BE-C70D-45CE-8C64-C1A04C775E14}" srcOrd="3" destOrd="0" parTransId="{F0D6BF93-3667-45BA-89FF-11F4B16F3F17}" sibTransId="{949F0BAF-64F3-4E93-AC56-4217BDC28DC2}"/>
    <dgm:cxn modelId="{719932B9-30EE-4CA3-A3B0-1D78DC4F7F67}" srcId="{3C47D19D-0915-48DA-9255-ABC1015561BB}" destId="{D764CE06-4CB1-48F5-B666-1BAC2A9D3D42}" srcOrd="0" destOrd="0" parTransId="{5CDA0B4B-8793-4398-8A20-2F3DD7E6EDCD}" sibTransId="{B9384D0E-4755-4310-B778-AD1FA3961ABC}"/>
    <dgm:cxn modelId="{DDA0A9C0-7FBA-4D4F-800C-928679C878F0}" type="presOf" srcId="{993B93FC-D84E-4D56-9B2C-B385E239EFBB}" destId="{E2636142-5338-4357-91B8-F46819619C65}" srcOrd="0" destOrd="0" presId="urn:microsoft.com/office/officeart/2017/3/layout/HorizontalPathTimeline"/>
    <dgm:cxn modelId="{27646FC3-C68D-42D2-9E58-02D64B4745D0}" type="presOf" srcId="{AB406850-FD7A-46B5-9D47-A33283972892}" destId="{AF1F82B1-2D0F-455E-81D0-C5B4088766C0}" srcOrd="0" destOrd="0" presId="urn:microsoft.com/office/officeart/2017/3/layout/HorizontalPathTimeline"/>
    <dgm:cxn modelId="{B17448C4-B17B-485F-B416-437F3596C0C6}" type="presOf" srcId="{AB997480-CAC8-48CD-8E02-AA45C3B3EB8F}" destId="{6903420E-FACD-4AAB-9A93-9854D7A69198}" srcOrd="0" destOrd="0" presId="urn:microsoft.com/office/officeart/2017/3/layout/HorizontalPathTimeline"/>
    <dgm:cxn modelId="{71701FD1-940E-48B6-B15F-1FF20BE7BB69}" type="presOf" srcId="{D764CE06-4CB1-48F5-B666-1BAC2A9D3D42}" destId="{9F813F22-5C93-4799-BB22-88819E3437AD}" srcOrd="0" destOrd="0" presId="urn:microsoft.com/office/officeart/2017/3/layout/HorizontalPathTimeline"/>
    <dgm:cxn modelId="{B64055DC-C9FB-4329-8444-B4B2B5BDF26E}" type="presOf" srcId="{418F91BE-C70D-45CE-8C64-C1A04C775E14}" destId="{69755623-15A8-4740-BBAF-BA57607A3872}" srcOrd="0" destOrd="0" presId="urn:microsoft.com/office/officeart/2017/3/layout/HorizontalPathTimeline"/>
    <dgm:cxn modelId="{199FAFE8-F630-4587-BEA6-0AF81F7A208C}" srcId="{418F91BE-C70D-45CE-8C64-C1A04C775E14}" destId="{C71120A6-A174-4D51-B37F-933D2DF9DAF7}" srcOrd="0" destOrd="0" parTransId="{130A892A-B65F-4BAE-9A88-C194382AFC22}" sibTransId="{646CF533-9245-4770-92EE-06FD5272108A}"/>
    <dgm:cxn modelId="{B8E91E91-E02F-4C5C-B946-A6234A176E56}" type="presParOf" srcId="{35FCEC86-F817-4DB8-9BCA-79142DCD4DF4}" destId="{20DDEC59-AB4B-47AB-9E7C-13C9EA1A0BF1}" srcOrd="0" destOrd="0" presId="urn:microsoft.com/office/officeart/2017/3/layout/HorizontalPathTimeline"/>
    <dgm:cxn modelId="{4A03AD6F-5FD4-47D0-8188-24260FC1E3CE}" type="presParOf" srcId="{35FCEC86-F817-4DB8-9BCA-79142DCD4DF4}" destId="{38E1E982-8476-4BDA-A176-99B3CDC53EA2}" srcOrd="1" destOrd="0" presId="urn:microsoft.com/office/officeart/2017/3/layout/HorizontalPathTimeline"/>
    <dgm:cxn modelId="{E7B41725-BC3D-43BB-9603-6C297EBED6AF}" type="presParOf" srcId="{38E1E982-8476-4BDA-A176-99B3CDC53EA2}" destId="{A5B2674E-A29D-407B-8EC6-17E53C117573}" srcOrd="0" destOrd="0" presId="urn:microsoft.com/office/officeart/2017/3/layout/HorizontalPathTimeline"/>
    <dgm:cxn modelId="{D76460D8-F5D2-45EA-AD81-2CEA1714BEAB}" type="presParOf" srcId="{A5B2674E-A29D-407B-8EC6-17E53C117573}" destId="{6903420E-FACD-4AAB-9A93-9854D7A69198}" srcOrd="0" destOrd="0" presId="urn:microsoft.com/office/officeart/2017/3/layout/HorizontalPathTimeline"/>
    <dgm:cxn modelId="{AE906168-11A8-4CCE-8CF7-E10C9E0E2A53}" type="presParOf" srcId="{A5B2674E-A29D-407B-8EC6-17E53C117573}" destId="{05127388-D139-4AAF-9E34-4EAE36259BF9}" srcOrd="1" destOrd="0" presId="urn:microsoft.com/office/officeart/2017/3/layout/HorizontalPathTimeline"/>
    <dgm:cxn modelId="{94F3E1A4-5A35-42BA-A256-9418881D1CCE}" type="presParOf" srcId="{05127388-D139-4AAF-9E34-4EAE36259BF9}" destId="{9FB3F87B-F347-4940-9E1E-51AFF2C9418C}" srcOrd="0" destOrd="0" presId="urn:microsoft.com/office/officeart/2017/3/layout/HorizontalPathTimeline"/>
    <dgm:cxn modelId="{77CD0D6E-AD20-420B-B59D-E88FF26D1845}" type="presParOf" srcId="{05127388-D139-4AAF-9E34-4EAE36259BF9}" destId="{4BF436E5-E187-4EE5-A3A9-D9B6D9B6B5BE}" srcOrd="1" destOrd="0" presId="urn:microsoft.com/office/officeart/2017/3/layout/HorizontalPathTimeline"/>
    <dgm:cxn modelId="{7253AC0E-FC5C-453C-998C-0790BC86B4EE}" type="presParOf" srcId="{A5B2674E-A29D-407B-8EC6-17E53C117573}" destId="{4985F661-0742-46F5-BDC3-F038DAA579CA}" srcOrd="2" destOrd="0" presId="urn:microsoft.com/office/officeart/2017/3/layout/HorizontalPathTimeline"/>
    <dgm:cxn modelId="{1930785D-0032-4736-B774-798106F59F87}" type="presParOf" srcId="{A5B2674E-A29D-407B-8EC6-17E53C117573}" destId="{D8566A8F-FC23-4BEB-AC51-C8423730C027}" srcOrd="3" destOrd="0" presId="urn:microsoft.com/office/officeart/2017/3/layout/HorizontalPathTimeline"/>
    <dgm:cxn modelId="{C79FE968-6E10-40CD-ACE7-EF445F08C3D6}" type="presParOf" srcId="{A5B2674E-A29D-407B-8EC6-17E53C117573}" destId="{57E99574-CFD8-4CB3-BC53-151ACAAA3F41}" srcOrd="4" destOrd="0" presId="urn:microsoft.com/office/officeart/2017/3/layout/HorizontalPathTimeline"/>
    <dgm:cxn modelId="{1A9A0900-932C-4C46-8E98-18691324B451}" type="presParOf" srcId="{38E1E982-8476-4BDA-A176-99B3CDC53EA2}" destId="{13C726DC-58D5-4810-9525-91CF4BC3B387}" srcOrd="1" destOrd="0" presId="urn:microsoft.com/office/officeart/2017/3/layout/HorizontalPathTimeline"/>
    <dgm:cxn modelId="{0F6DB9EC-9513-4205-8D08-C359BA2BB48D}" type="presParOf" srcId="{38E1E982-8476-4BDA-A176-99B3CDC53EA2}" destId="{56D6C60E-20C1-4668-8083-81176D703A8B}" srcOrd="2" destOrd="0" presId="urn:microsoft.com/office/officeart/2017/3/layout/HorizontalPathTimeline"/>
    <dgm:cxn modelId="{4D81AF20-FC00-4A3E-90A0-4C32D289530A}" type="presParOf" srcId="{56D6C60E-20C1-4668-8083-81176D703A8B}" destId="{4EF5FAD4-0698-4809-9756-D056653E9328}" srcOrd="0" destOrd="0" presId="urn:microsoft.com/office/officeart/2017/3/layout/HorizontalPathTimeline"/>
    <dgm:cxn modelId="{6315BF33-A995-4CAE-844D-369187C1BFF5}" type="presParOf" srcId="{56D6C60E-20C1-4668-8083-81176D703A8B}" destId="{1192A5F8-C35F-49B1-9980-AE42EA986585}" srcOrd="1" destOrd="0" presId="urn:microsoft.com/office/officeart/2017/3/layout/HorizontalPathTimeline"/>
    <dgm:cxn modelId="{DE437FFF-5EA8-48CB-9272-9FC414B04619}" type="presParOf" srcId="{1192A5F8-C35F-49B1-9980-AE42EA986585}" destId="{9F813F22-5C93-4799-BB22-88819E3437AD}" srcOrd="0" destOrd="0" presId="urn:microsoft.com/office/officeart/2017/3/layout/HorizontalPathTimeline"/>
    <dgm:cxn modelId="{84E61B2E-E8ED-41BB-98B9-1DFAD2C0408C}" type="presParOf" srcId="{1192A5F8-C35F-49B1-9980-AE42EA986585}" destId="{FD6553E6-1538-400C-A2A4-AC3DA2DC6351}" srcOrd="1" destOrd="0" presId="urn:microsoft.com/office/officeart/2017/3/layout/HorizontalPathTimeline"/>
    <dgm:cxn modelId="{54FAE999-1479-473F-8DEB-1DE0A5F895B0}" type="presParOf" srcId="{56D6C60E-20C1-4668-8083-81176D703A8B}" destId="{E4965735-040E-44F5-998D-51260627E808}" srcOrd="2" destOrd="0" presId="urn:microsoft.com/office/officeart/2017/3/layout/HorizontalPathTimeline"/>
    <dgm:cxn modelId="{CB6AAC45-595B-41B0-9A89-A92EF89C16B4}" type="presParOf" srcId="{56D6C60E-20C1-4668-8083-81176D703A8B}" destId="{1A39EED9-4E3D-4240-ABEA-AA4541E4A91F}" srcOrd="3" destOrd="0" presId="urn:microsoft.com/office/officeart/2017/3/layout/HorizontalPathTimeline"/>
    <dgm:cxn modelId="{6A3C17A0-78C5-4AC8-B6C2-B17D224F9E8A}" type="presParOf" srcId="{56D6C60E-20C1-4668-8083-81176D703A8B}" destId="{8F1451A9-A856-4EB7-A5A7-34725C9BFA5F}" srcOrd="4" destOrd="0" presId="urn:microsoft.com/office/officeart/2017/3/layout/HorizontalPathTimeline"/>
    <dgm:cxn modelId="{180B2B31-BDE1-42F0-BDF3-857D8ACC2C34}" type="presParOf" srcId="{38E1E982-8476-4BDA-A176-99B3CDC53EA2}" destId="{B51C57F3-E28B-4AB8-AA9A-C37590EA61AF}" srcOrd="3" destOrd="0" presId="urn:microsoft.com/office/officeart/2017/3/layout/HorizontalPathTimeline"/>
    <dgm:cxn modelId="{526A1D88-66E1-423A-BD18-E5EBB5DAB307}" type="presParOf" srcId="{38E1E982-8476-4BDA-A176-99B3CDC53EA2}" destId="{F8A5D108-6A18-4183-910A-22D0B7616FAE}" srcOrd="4" destOrd="0" presId="urn:microsoft.com/office/officeart/2017/3/layout/HorizontalPathTimeline"/>
    <dgm:cxn modelId="{A6F2D239-C264-402D-A5C8-18C767F45846}" type="presParOf" srcId="{F8A5D108-6A18-4183-910A-22D0B7616FAE}" destId="{AA375372-4F9A-4528-B601-A665A431C2D8}" srcOrd="0" destOrd="0" presId="urn:microsoft.com/office/officeart/2017/3/layout/HorizontalPathTimeline"/>
    <dgm:cxn modelId="{2D90CF27-015C-4D0E-A155-42433E907763}" type="presParOf" srcId="{F8A5D108-6A18-4183-910A-22D0B7616FAE}" destId="{E9A91A6C-D1E4-402B-ACE0-5F28B7A06F6B}" srcOrd="1" destOrd="0" presId="urn:microsoft.com/office/officeart/2017/3/layout/HorizontalPathTimeline"/>
    <dgm:cxn modelId="{3B3CC943-BEB6-4B7A-A567-0D55C1BF6DC9}" type="presParOf" srcId="{E9A91A6C-D1E4-402B-ACE0-5F28B7A06F6B}" destId="{AF1F82B1-2D0F-455E-81D0-C5B4088766C0}" srcOrd="0" destOrd="0" presId="urn:microsoft.com/office/officeart/2017/3/layout/HorizontalPathTimeline"/>
    <dgm:cxn modelId="{D7E4C580-9399-4836-8868-5F5945F75CF1}" type="presParOf" srcId="{E9A91A6C-D1E4-402B-ACE0-5F28B7A06F6B}" destId="{2093DB5D-1B34-4CCD-86EB-3D58B71D07BA}" srcOrd="1" destOrd="0" presId="urn:microsoft.com/office/officeart/2017/3/layout/HorizontalPathTimeline"/>
    <dgm:cxn modelId="{F4C24A0C-644A-43D0-9EC3-CABEE3421E79}" type="presParOf" srcId="{F8A5D108-6A18-4183-910A-22D0B7616FAE}" destId="{AD13FE24-CE6A-4535-88A1-E82ED3346E0F}" srcOrd="2" destOrd="0" presId="urn:microsoft.com/office/officeart/2017/3/layout/HorizontalPathTimeline"/>
    <dgm:cxn modelId="{E5316A36-694F-457F-A2F2-ED01505F925F}" type="presParOf" srcId="{F8A5D108-6A18-4183-910A-22D0B7616FAE}" destId="{1FB539DE-96BD-4866-BA0F-92316BE889D9}" srcOrd="3" destOrd="0" presId="urn:microsoft.com/office/officeart/2017/3/layout/HorizontalPathTimeline"/>
    <dgm:cxn modelId="{5ACEDA01-315F-4F16-B441-E78ECFE449E4}" type="presParOf" srcId="{F8A5D108-6A18-4183-910A-22D0B7616FAE}" destId="{D5242D28-7B80-42DE-A620-D2FF2B5C299A}" srcOrd="4" destOrd="0" presId="urn:microsoft.com/office/officeart/2017/3/layout/HorizontalPathTimeline"/>
    <dgm:cxn modelId="{E245D001-64EC-4BC5-B184-D7CD8942AC24}" type="presParOf" srcId="{38E1E982-8476-4BDA-A176-99B3CDC53EA2}" destId="{F642A2E8-DC00-4C06-85A7-6A4F2B926DB1}" srcOrd="5" destOrd="0" presId="urn:microsoft.com/office/officeart/2017/3/layout/HorizontalPathTimeline"/>
    <dgm:cxn modelId="{4CE53948-545C-4B3B-8722-ED9C6A95D4AA}" type="presParOf" srcId="{38E1E982-8476-4BDA-A176-99B3CDC53EA2}" destId="{0DBF09C5-572F-47AF-9694-B44F329A6059}" srcOrd="6" destOrd="0" presId="urn:microsoft.com/office/officeart/2017/3/layout/HorizontalPathTimeline"/>
    <dgm:cxn modelId="{020B75E5-8948-4083-8202-064CACD4B336}" type="presParOf" srcId="{0DBF09C5-572F-47AF-9694-B44F329A6059}" destId="{69755623-15A8-4740-BBAF-BA57607A3872}" srcOrd="0" destOrd="0" presId="urn:microsoft.com/office/officeart/2017/3/layout/HorizontalPathTimeline"/>
    <dgm:cxn modelId="{54F93EFA-4F7D-4C5F-B2D3-00CE0FCFFE03}" type="presParOf" srcId="{0DBF09C5-572F-47AF-9694-B44F329A6059}" destId="{12B14800-0779-4F1E-BEB0-DA3790E54C70}" srcOrd="1" destOrd="0" presId="urn:microsoft.com/office/officeart/2017/3/layout/HorizontalPathTimeline"/>
    <dgm:cxn modelId="{D6568A5A-0685-4ABB-81B8-61A677506E18}" type="presParOf" srcId="{12B14800-0779-4F1E-BEB0-DA3790E54C70}" destId="{E31BF644-4CC9-44B9-8881-D9B2D1B40778}" srcOrd="0" destOrd="0" presId="urn:microsoft.com/office/officeart/2017/3/layout/HorizontalPathTimeline"/>
    <dgm:cxn modelId="{E9B551EF-5EF2-4219-A178-04B198C691B5}" type="presParOf" srcId="{12B14800-0779-4F1E-BEB0-DA3790E54C70}" destId="{483CE94E-FB52-47F5-B443-79ED3B496C8E}" srcOrd="1" destOrd="0" presId="urn:microsoft.com/office/officeart/2017/3/layout/HorizontalPathTimeline"/>
    <dgm:cxn modelId="{D134C80D-C977-4E71-8F14-EE43687D2ED0}" type="presParOf" srcId="{0DBF09C5-572F-47AF-9694-B44F329A6059}" destId="{A16A8CB7-19C0-42EC-9FD9-6813647C5C25}" srcOrd="2" destOrd="0" presId="urn:microsoft.com/office/officeart/2017/3/layout/HorizontalPathTimeline"/>
    <dgm:cxn modelId="{24B37B53-F2BF-4C26-9649-3BB4F9C5EB53}" type="presParOf" srcId="{0DBF09C5-572F-47AF-9694-B44F329A6059}" destId="{A43DD864-1E78-457D-AC82-CA3DAEF48D58}" srcOrd="3" destOrd="0" presId="urn:microsoft.com/office/officeart/2017/3/layout/HorizontalPathTimeline"/>
    <dgm:cxn modelId="{7FF91D91-E138-4872-A3E9-96554A76121C}" type="presParOf" srcId="{0DBF09C5-572F-47AF-9694-B44F329A6059}" destId="{EEBB52C7-7C79-434E-A5FF-2408C49910E0}" srcOrd="4" destOrd="0" presId="urn:microsoft.com/office/officeart/2017/3/layout/HorizontalPathTimeline"/>
    <dgm:cxn modelId="{C4C65431-CDCC-4B8B-BE78-C96DC8C0CFCB}" type="presParOf" srcId="{38E1E982-8476-4BDA-A176-99B3CDC53EA2}" destId="{1826133C-B456-4E4F-A015-40F44BD27151}" srcOrd="7" destOrd="0" presId="urn:microsoft.com/office/officeart/2017/3/layout/HorizontalPathTimeline"/>
    <dgm:cxn modelId="{9966BDB8-34C3-4715-B5DD-BBE775510C6C}" type="presParOf" srcId="{38E1E982-8476-4BDA-A176-99B3CDC53EA2}" destId="{A0E85FDE-2F8B-431A-AD2F-D9A711BA9477}" srcOrd="8" destOrd="0" presId="urn:microsoft.com/office/officeart/2017/3/layout/HorizontalPathTimeline"/>
    <dgm:cxn modelId="{7E4491E9-6117-4BA5-991B-B4B0E77AF803}" type="presParOf" srcId="{A0E85FDE-2F8B-431A-AD2F-D9A711BA9477}" destId="{8C9BE168-C4C6-4783-A105-52A6409DA6A1}" srcOrd="0" destOrd="0" presId="urn:microsoft.com/office/officeart/2017/3/layout/HorizontalPathTimeline"/>
    <dgm:cxn modelId="{27BD1709-9A64-456D-A82D-85C408D6D017}" type="presParOf" srcId="{A0E85FDE-2F8B-431A-AD2F-D9A711BA9477}" destId="{A44A14AF-591D-4D2B-9D38-95A3AF60A3AF}" srcOrd="1" destOrd="0" presId="urn:microsoft.com/office/officeart/2017/3/layout/HorizontalPathTimeline"/>
    <dgm:cxn modelId="{DC9E8A91-2D1B-4346-9992-CA24B6D14A19}" type="presParOf" srcId="{A44A14AF-591D-4D2B-9D38-95A3AF60A3AF}" destId="{55ED33F5-C4D9-4168-A1D6-DAC227336E09}" srcOrd="0" destOrd="0" presId="urn:microsoft.com/office/officeart/2017/3/layout/HorizontalPathTimeline"/>
    <dgm:cxn modelId="{1B9D4083-A07F-4F0B-A5D3-0539DFA4C424}" type="presParOf" srcId="{A44A14AF-591D-4D2B-9D38-95A3AF60A3AF}" destId="{0FD5D05D-F292-4D1D-B820-39CF98FF1560}" srcOrd="1" destOrd="0" presId="urn:microsoft.com/office/officeart/2017/3/layout/HorizontalPathTimeline"/>
    <dgm:cxn modelId="{F37A0347-7731-4148-B908-5CB7196E1566}" type="presParOf" srcId="{A0E85FDE-2F8B-431A-AD2F-D9A711BA9477}" destId="{D1FD967C-D435-4611-8E47-C11D3ABFEE1D}" srcOrd="2" destOrd="0" presId="urn:microsoft.com/office/officeart/2017/3/layout/HorizontalPathTimeline"/>
    <dgm:cxn modelId="{0F227C19-B750-4D3B-8BA2-2A101FD4E6D3}" type="presParOf" srcId="{A0E85FDE-2F8B-431A-AD2F-D9A711BA9477}" destId="{CCCB8E32-1886-434C-8634-54F53C69D18D}" srcOrd="3" destOrd="0" presId="urn:microsoft.com/office/officeart/2017/3/layout/HorizontalPathTimeline"/>
    <dgm:cxn modelId="{B7C044E0-81E8-43B9-9CAE-5E959980E9B6}" type="presParOf" srcId="{A0E85FDE-2F8B-431A-AD2F-D9A711BA9477}" destId="{752DACE5-8A03-48CA-A43C-42DD238BEDAE}" srcOrd="4" destOrd="0" presId="urn:microsoft.com/office/officeart/2017/3/layout/HorizontalPathTimeline"/>
    <dgm:cxn modelId="{84D98808-E175-422B-AF98-8A551FA3203B}" type="presParOf" srcId="{38E1E982-8476-4BDA-A176-99B3CDC53EA2}" destId="{8C5C1CEA-B470-4C38-BC9C-E43339B84142}" srcOrd="9" destOrd="0" presId="urn:microsoft.com/office/officeart/2017/3/layout/HorizontalPathTimeline"/>
    <dgm:cxn modelId="{6DC29F1F-7FC0-4BEA-8AC4-55B010711E12}" type="presParOf" srcId="{38E1E982-8476-4BDA-A176-99B3CDC53EA2}" destId="{60AE8E79-61B7-4486-9C57-6841CDFA3926}" srcOrd="10" destOrd="0" presId="urn:microsoft.com/office/officeart/2017/3/layout/HorizontalPathTimeline"/>
    <dgm:cxn modelId="{7424D872-2723-46B9-BC57-39A667B90F4E}" type="presParOf" srcId="{60AE8E79-61B7-4486-9C57-6841CDFA3926}" destId="{07A3B50A-B8DB-4362-84EA-C27857BA7CFB}" srcOrd="0" destOrd="0" presId="urn:microsoft.com/office/officeart/2017/3/layout/HorizontalPathTimeline"/>
    <dgm:cxn modelId="{9AD10458-33F0-4046-88E0-7DB3126F8BD2}" type="presParOf" srcId="{60AE8E79-61B7-4486-9C57-6841CDFA3926}" destId="{115FE0F9-438B-4B8F-9D0D-852D76870784}" srcOrd="1" destOrd="0" presId="urn:microsoft.com/office/officeart/2017/3/layout/HorizontalPathTimeline"/>
    <dgm:cxn modelId="{389141FD-20EA-46C0-B693-F1847062D15B}" type="presParOf" srcId="{115FE0F9-438B-4B8F-9D0D-852D76870784}" destId="{E2636142-5338-4357-91B8-F46819619C65}" srcOrd="0" destOrd="0" presId="urn:microsoft.com/office/officeart/2017/3/layout/HorizontalPathTimeline"/>
    <dgm:cxn modelId="{AFF24D75-4C4E-4460-9237-58F2557AF6E5}" type="presParOf" srcId="{115FE0F9-438B-4B8F-9D0D-852D76870784}" destId="{69D1B654-47FA-49C8-A64E-C2D990F36B34}" srcOrd="1" destOrd="0" presId="urn:microsoft.com/office/officeart/2017/3/layout/HorizontalPathTimeline"/>
    <dgm:cxn modelId="{E33E9A12-A4F5-47E3-86A1-E2755DEE0000}" type="presParOf" srcId="{60AE8E79-61B7-4486-9C57-6841CDFA3926}" destId="{E5BF67B3-A201-467F-986D-582D0DDDCD82}" srcOrd="2" destOrd="0" presId="urn:microsoft.com/office/officeart/2017/3/layout/HorizontalPathTimeline"/>
    <dgm:cxn modelId="{931FC260-3AEA-420D-90CD-3F016EF40AF9}" type="presParOf" srcId="{60AE8E79-61B7-4486-9C57-6841CDFA3926}" destId="{4532E02D-6B9B-4648-BDD2-E1F736EFDB0B}" srcOrd="3" destOrd="0" presId="urn:microsoft.com/office/officeart/2017/3/layout/HorizontalPathTimeline"/>
    <dgm:cxn modelId="{751763A0-4D9A-411C-8E49-DD08101D4A2D}" type="presParOf" srcId="{60AE8E79-61B7-4486-9C57-6841CDFA3926}" destId="{0810573F-5DDF-46D5-A258-C899E3AEF9F4}"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3420E-FACD-4AAB-9A93-9854D7A69198}">
      <dsp:nvSpPr>
        <dsp:cNvPr id="0" name=""/>
        <dsp:cNvSpPr/>
      </dsp:nvSpPr>
      <dsp:spPr>
        <a:xfrm>
          <a:off x="303719" y="2113729"/>
          <a:ext cx="2419417" cy="44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29 Jan.</a:t>
          </a:r>
        </a:p>
      </dsp:txBody>
      <dsp:txXfrm>
        <a:off x="303719" y="2113729"/>
        <a:ext cx="2419417" cy="444788"/>
      </dsp:txXfrm>
    </dsp:sp>
    <dsp:sp modelId="{20DDEC59-AB4B-47AB-9E7C-13C9EA1A0BF1}">
      <dsp:nvSpPr>
        <dsp:cNvPr id="0" name=""/>
        <dsp:cNvSpPr/>
      </dsp:nvSpPr>
      <dsp:spPr>
        <a:xfrm>
          <a:off x="0" y="1889367"/>
          <a:ext cx="10587536" cy="15744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B3F87B-F347-4940-9E1E-51AFF2C9418C}">
      <dsp:nvSpPr>
        <dsp:cNvPr id="0" name=""/>
        <dsp:cNvSpPr/>
      </dsp:nvSpPr>
      <dsp:spPr>
        <a:xfrm>
          <a:off x="182748" y="293614"/>
          <a:ext cx="2661359" cy="926601"/>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PLANNING &amp; BUDGET PREPARATION BY 29 JANUARY</a:t>
          </a:r>
        </a:p>
      </dsp:txBody>
      <dsp:txXfrm>
        <a:off x="182748" y="293614"/>
        <a:ext cx="2661359" cy="926601"/>
      </dsp:txXfrm>
    </dsp:sp>
    <dsp:sp modelId="{4985F661-0742-46F5-BDC3-F038DAA579CA}">
      <dsp:nvSpPr>
        <dsp:cNvPr id="0" name=""/>
        <dsp:cNvSpPr/>
      </dsp:nvSpPr>
      <dsp:spPr>
        <a:xfrm>
          <a:off x="1513428" y="1220216"/>
          <a:ext cx="0" cy="669150"/>
        </a:xfrm>
        <a:prstGeom prst="line">
          <a:avLst/>
        </a:prstGeom>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4EF5FAD4-0698-4809-9756-D056653E9328}">
      <dsp:nvSpPr>
        <dsp:cNvPr id="0" name=""/>
        <dsp:cNvSpPr/>
      </dsp:nvSpPr>
      <dsp:spPr>
        <a:xfrm>
          <a:off x="1815855" y="1377663"/>
          <a:ext cx="2419417" cy="44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 Feb.</a:t>
          </a:r>
        </a:p>
      </dsp:txBody>
      <dsp:txXfrm>
        <a:off x="1815855" y="1377663"/>
        <a:ext cx="2419417" cy="444788"/>
      </dsp:txXfrm>
    </dsp:sp>
    <dsp:sp modelId="{9F813F22-5C93-4799-BB22-88819E3437AD}">
      <dsp:nvSpPr>
        <dsp:cNvPr id="0" name=""/>
        <dsp:cNvSpPr/>
      </dsp:nvSpPr>
      <dsp:spPr>
        <a:xfrm>
          <a:off x="1694884" y="2715965"/>
          <a:ext cx="2661359" cy="72069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CIRCUIT DIGRAM BY 2 FEBRUARY</a:t>
          </a:r>
        </a:p>
      </dsp:txBody>
      <dsp:txXfrm>
        <a:off x="1694884" y="2715965"/>
        <a:ext cx="2661359" cy="720690"/>
      </dsp:txXfrm>
    </dsp:sp>
    <dsp:sp modelId="{E4965735-040E-44F5-998D-51260627E808}">
      <dsp:nvSpPr>
        <dsp:cNvPr id="0" name=""/>
        <dsp:cNvSpPr/>
      </dsp:nvSpPr>
      <dsp:spPr>
        <a:xfrm>
          <a:off x="3025564" y="2046814"/>
          <a:ext cx="0" cy="669150"/>
        </a:xfrm>
        <a:prstGeom prst="line">
          <a:avLst/>
        </a:prstGeom>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D8566A8F-FC23-4BEB-AC51-C8423730C027}">
      <dsp:nvSpPr>
        <dsp:cNvPr id="0" name=""/>
        <dsp:cNvSpPr/>
      </dsp:nvSpPr>
      <dsp:spPr>
        <a:xfrm>
          <a:off x="1464226" y="1918888"/>
          <a:ext cx="98404" cy="98404"/>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1A39EED9-4E3D-4240-ABEA-AA4541E4A91F}">
      <dsp:nvSpPr>
        <dsp:cNvPr id="0" name=""/>
        <dsp:cNvSpPr/>
      </dsp:nvSpPr>
      <dsp:spPr>
        <a:xfrm>
          <a:off x="2976361" y="1918888"/>
          <a:ext cx="98404" cy="98404"/>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AA375372-4F9A-4528-B601-A665A431C2D8}">
      <dsp:nvSpPr>
        <dsp:cNvPr id="0" name=""/>
        <dsp:cNvSpPr/>
      </dsp:nvSpPr>
      <dsp:spPr>
        <a:xfrm>
          <a:off x="3327991" y="2113729"/>
          <a:ext cx="2419417" cy="44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11 Feb.</a:t>
          </a:r>
        </a:p>
      </dsp:txBody>
      <dsp:txXfrm>
        <a:off x="3327991" y="2113729"/>
        <a:ext cx="2419417" cy="444788"/>
      </dsp:txXfrm>
    </dsp:sp>
    <dsp:sp modelId="{AF1F82B1-2D0F-455E-81D0-C5B4088766C0}">
      <dsp:nvSpPr>
        <dsp:cNvPr id="0" name=""/>
        <dsp:cNvSpPr/>
      </dsp:nvSpPr>
      <dsp:spPr>
        <a:xfrm>
          <a:off x="3207020" y="671119"/>
          <a:ext cx="2661359" cy="549097"/>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CODE BY 11 FEBRUARY</a:t>
          </a:r>
        </a:p>
      </dsp:txBody>
      <dsp:txXfrm>
        <a:off x="3207020" y="671119"/>
        <a:ext cx="2661359" cy="549097"/>
      </dsp:txXfrm>
    </dsp:sp>
    <dsp:sp modelId="{AD13FE24-CE6A-4535-88A1-E82ED3346E0F}">
      <dsp:nvSpPr>
        <dsp:cNvPr id="0" name=""/>
        <dsp:cNvSpPr/>
      </dsp:nvSpPr>
      <dsp:spPr>
        <a:xfrm>
          <a:off x="4537700" y="1220216"/>
          <a:ext cx="0" cy="669150"/>
        </a:xfrm>
        <a:prstGeom prst="line">
          <a:avLst/>
        </a:prstGeom>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69755623-15A8-4740-BBAF-BA57607A3872}">
      <dsp:nvSpPr>
        <dsp:cNvPr id="0" name=""/>
        <dsp:cNvSpPr/>
      </dsp:nvSpPr>
      <dsp:spPr>
        <a:xfrm>
          <a:off x="4840127" y="1377663"/>
          <a:ext cx="2419417" cy="44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15 Feb.</a:t>
          </a:r>
        </a:p>
      </dsp:txBody>
      <dsp:txXfrm>
        <a:off x="4840127" y="1377663"/>
        <a:ext cx="2419417" cy="444788"/>
      </dsp:txXfrm>
    </dsp:sp>
    <dsp:sp modelId="{E31BF644-4CC9-44B9-8881-D9B2D1B40778}">
      <dsp:nvSpPr>
        <dsp:cNvPr id="0" name=""/>
        <dsp:cNvSpPr/>
      </dsp:nvSpPr>
      <dsp:spPr>
        <a:xfrm>
          <a:off x="4719156" y="2715965"/>
          <a:ext cx="2661359" cy="72069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PPT PREPARATION BY 15 FEBRUARY</a:t>
          </a:r>
        </a:p>
      </dsp:txBody>
      <dsp:txXfrm>
        <a:off x="4719156" y="2715965"/>
        <a:ext cx="2661359" cy="720690"/>
      </dsp:txXfrm>
    </dsp:sp>
    <dsp:sp modelId="{A16A8CB7-19C0-42EC-9FD9-6813647C5C25}">
      <dsp:nvSpPr>
        <dsp:cNvPr id="0" name=""/>
        <dsp:cNvSpPr/>
      </dsp:nvSpPr>
      <dsp:spPr>
        <a:xfrm>
          <a:off x="6049835" y="2046814"/>
          <a:ext cx="0" cy="669150"/>
        </a:xfrm>
        <a:prstGeom prst="line">
          <a:avLst/>
        </a:prstGeom>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1FB539DE-96BD-4866-BA0F-92316BE889D9}">
      <dsp:nvSpPr>
        <dsp:cNvPr id="0" name=""/>
        <dsp:cNvSpPr/>
      </dsp:nvSpPr>
      <dsp:spPr>
        <a:xfrm>
          <a:off x="4488497" y="1918888"/>
          <a:ext cx="98404" cy="98404"/>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A43DD864-1E78-457D-AC82-CA3DAEF48D58}">
      <dsp:nvSpPr>
        <dsp:cNvPr id="0" name=""/>
        <dsp:cNvSpPr/>
      </dsp:nvSpPr>
      <dsp:spPr>
        <a:xfrm>
          <a:off x="6000633" y="1918888"/>
          <a:ext cx="98404" cy="98404"/>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8C9BE168-C4C6-4783-A105-52A6409DA6A1}">
      <dsp:nvSpPr>
        <dsp:cNvPr id="0" name=""/>
        <dsp:cNvSpPr/>
      </dsp:nvSpPr>
      <dsp:spPr>
        <a:xfrm>
          <a:off x="6352263" y="2113729"/>
          <a:ext cx="2419417" cy="44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u="sng" kern="1200">
              <a:solidFill>
                <a:srgbClr val="00B050"/>
              </a:solidFill>
            </a:rPr>
            <a:t>19 </a:t>
          </a:r>
          <a:r>
            <a:rPr lang="en-US" sz="2000" b="1" u="sng" kern="1200">
              <a:solidFill>
                <a:srgbClr val="00B050"/>
              </a:solidFill>
              <a:latin typeface="Corbel" panose="020B0503020204020204"/>
            </a:rPr>
            <a:t>Feb – 25 Feb</a:t>
          </a:r>
          <a:endParaRPr lang="en-US" sz="2000" b="1" u="sng" kern="1200">
            <a:solidFill>
              <a:srgbClr val="00B050"/>
            </a:solidFill>
          </a:endParaRPr>
        </a:p>
      </dsp:txBody>
      <dsp:txXfrm>
        <a:off x="6352263" y="2113729"/>
        <a:ext cx="2419417" cy="444788"/>
      </dsp:txXfrm>
    </dsp:sp>
    <dsp:sp modelId="{55ED33F5-C4D9-4168-A1D6-DAC227336E09}">
      <dsp:nvSpPr>
        <dsp:cNvPr id="0" name=""/>
        <dsp:cNvSpPr/>
      </dsp:nvSpPr>
      <dsp:spPr>
        <a:xfrm>
          <a:off x="6231292" y="293614"/>
          <a:ext cx="2661359" cy="926601"/>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1" u="sng" kern="1200">
              <a:solidFill>
                <a:srgbClr val="00B050"/>
              </a:solidFill>
            </a:rPr>
            <a:t>EXECUTION OF </a:t>
          </a:r>
          <a:r>
            <a:rPr lang="en-US" sz="1500" b="1" u="sng" kern="1200">
              <a:solidFill>
                <a:srgbClr val="00B050"/>
              </a:solidFill>
              <a:latin typeface="Corbel" panose="020B0503020204020204"/>
            </a:rPr>
            <a:t>PROJECT, HARDWARE ASSEBLING &amp; TESTING</a:t>
          </a:r>
          <a:endParaRPr lang="en-US" sz="1500" b="1" u="sng" kern="1200">
            <a:solidFill>
              <a:srgbClr val="00B050"/>
            </a:solidFill>
          </a:endParaRPr>
        </a:p>
      </dsp:txBody>
      <dsp:txXfrm>
        <a:off x="6231292" y="293614"/>
        <a:ext cx="2661359" cy="926601"/>
      </dsp:txXfrm>
    </dsp:sp>
    <dsp:sp modelId="{D1FD967C-D435-4611-8E47-C11D3ABFEE1D}">
      <dsp:nvSpPr>
        <dsp:cNvPr id="0" name=""/>
        <dsp:cNvSpPr/>
      </dsp:nvSpPr>
      <dsp:spPr>
        <a:xfrm>
          <a:off x="7561971" y="1220216"/>
          <a:ext cx="0" cy="669150"/>
        </a:xfrm>
        <a:prstGeom prst="line">
          <a:avLst/>
        </a:prstGeom>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07A3B50A-B8DB-4362-84EA-C27857BA7CFB}">
      <dsp:nvSpPr>
        <dsp:cNvPr id="0" name=""/>
        <dsp:cNvSpPr/>
      </dsp:nvSpPr>
      <dsp:spPr>
        <a:xfrm>
          <a:off x="7864398" y="1377663"/>
          <a:ext cx="2419417" cy="44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1" u="sng" kern="1200">
              <a:latin typeface="Corbel" panose="020B0503020204020204"/>
            </a:rPr>
            <a:t>25 Feb  - 28 </a:t>
          </a:r>
          <a:r>
            <a:rPr lang="en-US" sz="2000" b="1" u="sng" kern="1200" err="1">
              <a:latin typeface="Corbel" panose="020B0503020204020204"/>
            </a:rPr>
            <a:t>feb</a:t>
          </a:r>
          <a:r>
            <a:rPr lang="en-US" sz="2000" b="1" u="sng" kern="1200">
              <a:latin typeface="Corbel" panose="020B0503020204020204"/>
            </a:rPr>
            <a:t> </a:t>
          </a:r>
          <a:endParaRPr lang="en-US" sz="2000" u="sng" kern="1200">
            <a:latin typeface="Corbel" panose="020B0503020204020204"/>
          </a:endParaRPr>
        </a:p>
      </dsp:txBody>
      <dsp:txXfrm>
        <a:off x="7864398" y="1377663"/>
        <a:ext cx="2419417" cy="444788"/>
      </dsp:txXfrm>
    </dsp:sp>
    <dsp:sp modelId="{E2636142-5338-4357-91B8-F46819619C65}">
      <dsp:nvSpPr>
        <dsp:cNvPr id="0" name=""/>
        <dsp:cNvSpPr/>
      </dsp:nvSpPr>
      <dsp:spPr>
        <a:xfrm>
          <a:off x="7743428" y="2715965"/>
          <a:ext cx="2661359" cy="549097"/>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u="sng" kern="1200">
              <a:latin typeface="Corbel" panose="020B0503020204020204"/>
            </a:rPr>
            <a:t>Video making and editing</a:t>
          </a:r>
          <a:r>
            <a:rPr lang="en-US" sz="1500" b="0" u="sng" kern="1200">
              <a:latin typeface="Corbel" panose="020B0503020204020204"/>
            </a:rPr>
            <a:t>.</a:t>
          </a:r>
          <a:endParaRPr lang="en-US" sz="1500" b="0" u="none" kern="1200"/>
        </a:p>
      </dsp:txBody>
      <dsp:txXfrm>
        <a:off x="7743428" y="2715965"/>
        <a:ext cx="2661359" cy="549097"/>
      </dsp:txXfrm>
    </dsp:sp>
    <dsp:sp modelId="{E5BF67B3-A201-467F-986D-582D0DDDCD82}">
      <dsp:nvSpPr>
        <dsp:cNvPr id="0" name=""/>
        <dsp:cNvSpPr/>
      </dsp:nvSpPr>
      <dsp:spPr>
        <a:xfrm>
          <a:off x="9074107" y="2046814"/>
          <a:ext cx="0" cy="669150"/>
        </a:xfrm>
        <a:prstGeom prst="line">
          <a:avLst/>
        </a:prstGeom>
        <a:solidFill>
          <a:schemeClr val="accent1">
            <a:hueOff val="0"/>
            <a:satOff val="0"/>
            <a:lumOff val="0"/>
            <a:alphaOff val="0"/>
          </a:schemeClr>
        </a:solidFill>
        <a:ln w="6350" cap="rnd"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CCCB8E32-1886-434C-8634-54F53C69D18D}">
      <dsp:nvSpPr>
        <dsp:cNvPr id="0" name=""/>
        <dsp:cNvSpPr/>
      </dsp:nvSpPr>
      <dsp:spPr>
        <a:xfrm>
          <a:off x="7512769" y="1918888"/>
          <a:ext cx="98404" cy="98404"/>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4532E02D-6B9B-4648-BDD2-E1F736EFDB0B}">
      <dsp:nvSpPr>
        <dsp:cNvPr id="0" name=""/>
        <dsp:cNvSpPr/>
      </dsp:nvSpPr>
      <dsp:spPr>
        <a:xfrm>
          <a:off x="9024905" y="1918888"/>
          <a:ext cx="98404" cy="98404"/>
        </a:xfrm>
        <a:prstGeom prst="ellipse">
          <a:avLst/>
        </a:prstGeom>
        <a:solidFill>
          <a:schemeClr val="lt1">
            <a:alpha val="90000"/>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7/5/2023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75157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1654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72070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22196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7500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50851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22821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45863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882333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395853" y="522173"/>
            <a:ext cx="6070600" cy="1245870"/>
          </a:xfrm>
          <a:prstGeom prst="rect">
            <a:avLst/>
          </a:prstGeom>
        </p:spPr>
        <p:txBody>
          <a:bodyPr wrap="square" lIns="0" tIns="0" rIns="0" bIns="0">
            <a:spAutoFit/>
          </a:bodyPr>
          <a:lstStyle>
            <a:lvl1pPr>
              <a:defRPr sz="8000" b="0" i="0">
                <a:solidFill>
                  <a:srgbClr val="00AFEF"/>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3237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17678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66965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951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0434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64691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10503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66544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0018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7/5/2023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84492903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image" Target="../media/image3.png" /><Relationship Id="rId1" Type="http://schemas.openxmlformats.org/officeDocument/2006/relationships/slideLayout" Target="../slideLayouts/slideLayout2.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4.xml.rels><?xml version="1.0" encoding="UTF-8" standalone="yes"?>
<Relationships xmlns="http://schemas.openxmlformats.org/package/2006/relationships"><Relationship Id="rId8" Type="http://schemas.openxmlformats.org/officeDocument/2006/relationships/image" Target="../media/image10.png" /><Relationship Id="rId3" Type="http://schemas.openxmlformats.org/officeDocument/2006/relationships/image" Target="../media/image5.png" /><Relationship Id="rId7" Type="http://schemas.openxmlformats.org/officeDocument/2006/relationships/image" Target="../media/image9.png" /><Relationship Id="rId2" Type="http://schemas.openxmlformats.org/officeDocument/2006/relationships/image" Target="../media/image4.png" /><Relationship Id="rId1" Type="http://schemas.openxmlformats.org/officeDocument/2006/relationships/slideLayout" Target="../slideLayouts/slideLayout2.xml" /><Relationship Id="rId6" Type="http://schemas.openxmlformats.org/officeDocument/2006/relationships/image" Target="../media/image8.png" /><Relationship Id="rId5" Type="http://schemas.openxmlformats.org/officeDocument/2006/relationships/image" Target="../media/image7.png" /><Relationship Id="rId4" Type="http://schemas.openxmlformats.org/officeDocument/2006/relationships/image" Target="../media/image6.png"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2.sv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15.png" /><Relationship Id="rId5" Type="http://schemas.openxmlformats.org/officeDocument/2006/relationships/image" Target="../media/image14.png" /><Relationship Id="rId4" Type="http://schemas.openxmlformats.org/officeDocument/2006/relationships/image" Target="../media/image13.png" /></Relationships>
</file>

<file path=ppt/slides/_rels/slide7.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493825" y="736580"/>
            <a:ext cx="7757885" cy="936795"/>
          </a:xfrm>
          <a:prstGeom prst="rect">
            <a:avLst/>
          </a:prstGeom>
        </p:spPr>
        <p:txBody>
          <a:bodyPr vert="horz" wrap="square" lIns="0" tIns="13335" rIns="0" bIns="0" rtlCol="0">
            <a:spAutoFit/>
          </a:bodyPr>
          <a:lstStyle/>
          <a:p>
            <a:pPr marL="12700">
              <a:spcBef>
                <a:spcPts val="105"/>
              </a:spcBef>
            </a:pPr>
            <a:r>
              <a:rPr sz="6000" spc="-540" dirty="0">
                <a:solidFill>
                  <a:srgbClr val="0A323D"/>
                </a:solidFill>
              </a:rPr>
              <a:t>DI</a:t>
            </a:r>
            <a:r>
              <a:rPr sz="6000" spc="-735" dirty="0">
                <a:solidFill>
                  <a:srgbClr val="0A323D"/>
                </a:solidFill>
              </a:rPr>
              <a:t>Y</a:t>
            </a:r>
            <a:r>
              <a:rPr sz="6000" dirty="0">
                <a:solidFill>
                  <a:srgbClr val="0A323D"/>
                </a:solidFill>
              </a:rPr>
              <a:t> </a:t>
            </a:r>
            <a:r>
              <a:rPr sz="6000" spc="-90" dirty="0">
                <a:solidFill>
                  <a:srgbClr val="0A323D"/>
                </a:solidFill>
              </a:rPr>
              <a:t>PROJECT</a:t>
            </a:r>
            <a:r>
              <a:rPr lang="en-US" sz="6000" spc="-90" dirty="0">
                <a:solidFill>
                  <a:srgbClr val="0A323D"/>
                </a:solidFill>
              </a:rPr>
              <a:t> </a:t>
            </a:r>
            <a:r>
              <a:rPr lang="en-US" sz="4800" spc="-90" dirty="0">
                <a:solidFill>
                  <a:srgbClr val="00B050"/>
                </a:solidFill>
              </a:rPr>
              <a:t>Group 15</a:t>
            </a:r>
          </a:p>
        </p:txBody>
      </p:sp>
      <p:sp>
        <p:nvSpPr>
          <p:cNvPr id="3" name="object 3"/>
          <p:cNvSpPr txBox="1"/>
          <p:nvPr/>
        </p:nvSpPr>
        <p:spPr>
          <a:xfrm>
            <a:off x="2197145" y="2271429"/>
            <a:ext cx="8813600" cy="1153521"/>
          </a:xfrm>
          <a:prstGeom prst="rect">
            <a:avLst/>
          </a:prstGeom>
        </p:spPr>
        <p:txBody>
          <a:bodyPr vert="horz" wrap="square" lIns="0" tIns="12065" rIns="0" bIns="0" rtlCol="0" anchor="t">
            <a:spAutoFit/>
          </a:bodyPr>
          <a:lstStyle/>
          <a:p>
            <a:pPr marL="12700">
              <a:lnSpc>
                <a:spcPts val="4435"/>
              </a:lnSpc>
              <a:spcBef>
                <a:spcPts val="95"/>
              </a:spcBef>
            </a:pPr>
            <a:r>
              <a:rPr lang="en-US" sz="4400" spc="-480" dirty="0">
                <a:solidFill>
                  <a:schemeClr val="accent2">
                    <a:lumMod val="75000"/>
                  </a:schemeClr>
                </a:solidFill>
                <a:latin typeface="Times New Roman"/>
                <a:cs typeface="Times New Roman"/>
              </a:rPr>
              <a:t>HO</a:t>
            </a:r>
            <a:r>
              <a:rPr lang="en-US" sz="4400" spc="-570" dirty="0">
                <a:solidFill>
                  <a:schemeClr val="accent2">
                    <a:lumMod val="75000"/>
                  </a:schemeClr>
                </a:solidFill>
                <a:latin typeface="Times New Roman"/>
                <a:cs typeface="Times New Roman"/>
              </a:rPr>
              <a:t>M</a:t>
            </a:r>
            <a:r>
              <a:rPr lang="en-US" sz="4400" spc="-85" dirty="0">
                <a:solidFill>
                  <a:schemeClr val="accent2">
                    <a:lumMod val="75000"/>
                  </a:schemeClr>
                </a:solidFill>
                <a:latin typeface="Times New Roman"/>
                <a:cs typeface="Times New Roman"/>
              </a:rPr>
              <a:t>E</a:t>
            </a:r>
            <a:r>
              <a:rPr lang="en-US" sz="4400" spc="-35" dirty="0">
                <a:solidFill>
                  <a:schemeClr val="accent2">
                    <a:lumMod val="75000"/>
                  </a:schemeClr>
                </a:solidFill>
                <a:latin typeface="Times New Roman"/>
                <a:cs typeface="Times New Roman"/>
              </a:rPr>
              <a:t> </a:t>
            </a:r>
            <a:r>
              <a:rPr lang="en-US" sz="4400" spc="-190" dirty="0">
                <a:solidFill>
                  <a:schemeClr val="accent2">
                    <a:lumMod val="75000"/>
                  </a:schemeClr>
                </a:solidFill>
                <a:latin typeface="Times New Roman"/>
                <a:cs typeface="Times New Roman"/>
              </a:rPr>
              <a:t>AUTOMATION (voice controlled)</a:t>
            </a:r>
            <a:endParaRPr lang="en-US" sz="4400">
              <a:solidFill>
                <a:schemeClr val="accent2">
                  <a:lumMod val="75000"/>
                </a:schemeClr>
              </a:solidFill>
              <a:latin typeface="Times New Roman"/>
              <a:cs typeface="Times New Roman"/>
            </a:endParaRPr>
          </a:p>
          <a:p>
            <a:pPr marL="12700">
              <a:lnSpc>
                <a:spcPts val="4435"/>
              </a:lnSpc>
              <a:spcBef>
                <a:spcPts val="95"/>
              </a:spcBef>
            </a:pPr>
            <a:endParaRPr lang="en-US" sz="3800">
              <a:solidFill>
                <a:srgbClr val="235765"/>
              </a:solidFill>
              <a:latin typeface="Times New Roman"/>
              <a:cs typeface="Times New Roman"/>
            </a:endParaRPr>
          </a:p>
        </p:txBody>
      </p:sp>
      <p:sp>
        <p:nvSpPr>
          <p:cNvPr id="4" name="object 4"/>
          <p:cNvSpPr/>
          <p:nvPr/>
        </p:nvSpPr>
        <p:spPr>
          <a:xfrm>
            <a:off x="446531" y="457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465258"/>
          </a:solidFill>
        </p:spPr>
        <p:txBody>
          <a:bodyPr wrap="square" lIns="0" tIns="0" rIns="0" bIns="0" rtlCol="0"/>
          <a:lstStyle/>
          <a:p>
            <a:endParaRPr/>
          </a:p>
        </p:txBody>
      </p:sp>
      <p:sp>
        <p:nvSpPr>
          <p:cNvPr id="5" name="object 5"/>
          <p:cNvSpPr/>
          <p:nvPr/>
        </p:nvSpPr>
        <p:spPr>
          <a:xfrm>
            <a:off x="4241291" y="457200"/>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1CACE3"/>
          </a:solidFill>
        </p:spPr>
        <p:txBody>
          <a:bodyPr wrap="square" lIns="0" tIns="0" rIns="0" bIns="0" rtlCol="0"/>
          <a:lstStyle/>
          <a:p>
            <a:endParaRPr/>
          </a:p>
        </p:txBody>
      </p:sp>
      <p:sp>
        <p:nvSpPr>
          <p:cNvPr id="6" name="object 6"/>
          <p:cNvSpPr/>
          <p:nvPr/>
        </p:nvSpPr>
        <p:spPr>
          <a:xfrm>
            <a:off x="8042147" y="454151"/>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a:p>
        </p:txBody>
      </p:sp>
      <p:sp>
        <p:nvSpPr>
          <p:cNvPr id="8" name="TextBox 7">
            <a:extLst>
              <a:ext uri="{FF2B5EF4-FFF2-40B4-BE49-F238E27FC236}">
                <a16:creationId xmlns:a16="http://schemas.microsoft.com/office/drawing/2014/main" id="{7FF76698-2CAB-4821-A9F8-83028E639E0A}"/>
              </a:ext>
            </a:extLst>
          </p:cNvPr>
          <p:cNvSpPr txBox="1"/>
          <p:nvPr/>
        </p:nvSpPr>
        <p:spPr>
          <a:xfrm>
            <a:off x="4600915" y="3663724"/>
            <a:ext cx="36718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solidFill>
                  <a:srgbClr val="235765"/>
                </a:solidFill>
                <a:latin typeface="Century"/>
              </a:rPr>
              <a:t>OBJECTIVE</a:t>
            </a:r>
            <a:endParaRPr lang="en-US" sz="3600" b="1" dirty="0"/>
          </a:p>
        </p:txBody>
      </p:sp>
      <p:sp>
        <p:nvSpPr>
          <p:cNvPr id="9" name="TextBox 8">
            <a:extLst>
              <a:ext uri="{FF2B5EF4-FFF2-40B4-BE49-F238E27FC236}">
                <a16:creationId xmlns:a16="http://schemas.microsoft.com/office/drawing/2014/main" id="{7184EEF1-22C3-4A3B-8920-0869519C44C2}"/>
              </a:ext>
            </a:extLst>
          </p:cNvPr>
          <p:cNvSpPr txBox="1"/>
          <p:nvPr/>
        </p:nvSpPr>
        <p:spPr>
          <a:xfrm>
            <a:off x="907257" y="4676775"/>
            <a:ext cx="1138713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entury"/>
              </a:rPr>
              <a:t>To control Home Appliances with voice commands to help handicapped and aged people that will enable them to control Home appliances easily.</a:t>
            </a:r>
            <a:endParaRPr lang="en-US" sz="2400">
              <a:ea typeface="+mn-lt"/>
              <a:cs typeface="+mn-lt"/>
            </a:endParaRPr>
          </a:p>
          <a:p>
            <a:pPr algn="l"/>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5503A-AE05-4EB7-A44D-496A0143FA62}"/>
              </a:ext>
            </a:extLst>
          </p:cNvPr>
          <p:cNvSpPr>
            <a:spLocks noGrp="1"/>
          </p:cNvSpPr>
          <p:nvPr>
            <p:ph type="title"/>
          </p:nvPr>
        </p:nvSpPr>
        <p:spPr>
          <a:xfrm>
            <a:off x="3998911" y="566057"/>
            <a:ext cx="4967741" cy="1099457"/>
          </a:xfrm>
        </p:spPr>
        <p:txBody>
          <a:bodyPr>
            <a:noAutofit/>
          </a:bodyPr>
          <a:lstStyle/>
          <a:p>
            <a:r>
              <a:rPr lang="en-US" sz="4800" dirty="0">
                <a:solidFill>
                  <a:schemeClr val="accent5">
                    <a:lumMod val="50000"/>
                  </a:schemeClr>
                </a:solidFill>
                <a:latin typeface="Century"/>
              </a:rPr>
              <a:t>CONCLUSION</a:t>
            </a:r>
            <a:endParaRPr lang="en-US" sz="4800">
              <a:solidFill>
                <a:schemeClr val="accent5">
                  <a:lumMod val="50000"/>
                </a:schemeClr>
              </a:solidFill>
            </a:endParaRPr>
          </a:p>
        </p:txBody>
      </p:sp>
      <p:sp>
        <p:nvSpPr>
          <p:cNvPr id="3" name="Content Placeholder 2">
            <a:extLst>
              <a:ext uri="{FF2B5EF4-FFF2-40B4-BE49-F238E27FC236}">
                <a16:creationId xmlns:a16="http://schemas.microsoft.com/office/drawing/2014/main" id="{BBE4CDB0-DBA5-4113-BF15-A9063751592A}"/>
              </a:ext>
            </a:extLst>
          </p:cNvPr>
          <p:cNvSpPr>
            <a:spLocks noGrp="1"/>
          </p:cNvSpPr>
          <p:nvPr>
            <p:ph idx="1"/>
          </p:nvPr>
        </p:nvSpPr>
        <p:spPr>
          <a:xfrm>
            <a:off x="1614939" y="2296885"/>
            <a:ext cx="10018713" cy="3124201"/>
          </a:xfrm>
        </p:spPr>
        <p:txBody>
          <a:bodyPr/>
          <a:lstStyle/>
          <a:p>
            <a:pPr marL="0" indent="0">
              <a:buNone/>
            </a:pPr>
            <a:r>
              <a:rPr lang="en-US" sz="2800" dirty="0">
                <a:latin typeface="Century"/>
              </a:rPr>
              <a:t>This project help us to design home automation which is easy to use (especially for handicap and old peoples) and has good reliability, increase energy efficiency and home security.</a:t>
            </a:r>
            <a:endParaRPr lang="en-US"/>
          </a:p>
          <a:p>
            <a:pPr>
              <a:buClr>
                <a:srgbClr val="B96C11"/>
              </a:buClr>
            </a:pPr>
            <a:endParaRPr lang="en-US" dirty="0">
              <a:latin typeface="Century"/>
            </a:endParaRPr>
          </a:p>
        </p:txBody>
      </p:sp>
    </p:spTree>
    <p:extLst>
      <p:ext uri="{BB962C8B-B14F-4D97-AF65-F5344CB8AC3E}">
        <p14:creationId xmlns:p14="http://schemas.microsoft.com/office/powerpoint/2010/main" val="71152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3371" y="2471701"/>
            <a:ext cx="7503341" cy="1490152"/>
          </a:xfrm>
          <a:prstGeom prst="rect">
            <a:avLst/>
          </a:prstGeom>
        </p:spPr>
        <p:txBody>
          <a:bodyPr vert="horz" wrap="square" lIns="0" tIns="12700" rIns="0" bIns="0" rtlCol="0">
            <a:spAutoFit/>
          </a:bodyPr>
          <a:lstStyle/>
          <a:p>
            <a:pPr marL="12700">
              <a:lnSpc>
                <a:spcPct val="100000"/>
              </a:lnSpc>
              <a:spcBef>
                <a:spcPts val="100"/>
              </a:spcBef>
            </a:pPr>
            <a:r>
              <a:rPr sz="9600" spc="-505" dirty="0">
                <a:solidFill>
                  <a:schemeClr val="accent5">
                    <a:lumMod val="50000"/>
                  </a:schemeClr>
                </a:solidFill>
                <a:latin typeface="Century"/>
              </a:rPr>
              <a:t>THANK</a:t>
            </a:r>
            <a:r>
              <a:rPr sz="9600" spc="-70" dirty="0">
                <a:solidFill>
                  <a:schemeClr val="accent5">
                    <a:lumMod val="50000"/>
                  </a:schemeClr>
                </a:solidFill>
                <a:latin typeface="Century"/>
              </a:rPr>
              <a:t> </a:t>
            </a:r>
            <a:r>
              <a:rPr sz="9600" spc="-940" dirty="0">
                <a:solidFill>
                  <a:schemeClr val="accent5">
                    <a:lumMod val="50000"/>
                  </a:schemeClr>
                </a:solidFill>
                <a:latin typeface="Century"/>
              </a:rPr>
              <a:t>YOU</a:t>
            </a:r>
            <a:endParaRPr lang="en-US" sz="9600">
              <a:solidFill>
                <a:schemeClr val="accent5">
                  <a:lumMod val="50000"/>
                </a:schemeClr>
              </a:solidFill>
              <a:latin typeface="Century"/>
            </a:endParaRPr>
          </a:p>
        </p:txBody>
      </p:sp>
    </p:spTree>
    <p:extLst>
      <p:ext uri="{BB962C8B-B14F-4D97-AF65-F5344CB8AC3E}">
        <p14:creationId xmlns:p14="http://schemas.microsoft.com/office/powerpoint/2010/main" val="83888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446531" y="457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465258"/>
            </a:solidFill>
          </p:spPr>
          <p:txBody>
            <a:bodyPr wrap="square" lIns="0" tIns="0" rIns="0" bIns="0" rtlCol="0"/>
            <a:lstStyle/>
            <a:p>
              <a:endParaRPr/>
            </a:p>
          </p:txBody>
        </p:sp>
        <p:sp>
          <p:nvSpPr>
            <p:cNvPr id="5" name="object 5"/>
            <p:cNvSpPr/>
            <p:nvPr/>
          </p:nvSpPr>
          <p:spPr>
            <a:xfrm>
              <a:off x="8042147" y="454151"/>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a:p>
          </p:txBody>
        </p:sp>
        <p:sp>
          <p:nvSpPr>
            <p:cNvPr id="6" name="object 6"/>
            <p:cNvSpPr/>
            <p:nvPr/>
          </p:nvSpPr>
          <p:spPr>
            <a:xfrm>
              <a:off x="4241291" y="457200"/>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1CACE3"/>
            </a:solidFill>
          </p:spPr>
          <p:txBody>
            <a:bodyPr wrap="square" lIns="0" tIns="0" rIns="0" bIns="0" rtlCol="0"/>
            <a:lstStyle/>
            <a:p>
              <a:endParaRPr/>
            </a:p>
          </p:txBody>
        </p:sp>
      </p:grpSp>
      <p:sp>
        <p:nvSpPr>
          <p:cNvPr id="7" name="object 7"/>
          <p:cNvSpPr txBox="1">
            <a:spLocks noGrp="1"/>
          </p:cNvSpPr>
          <p:nvPr>
            <p:ph type="title"/>
          </p:nvPr>
        </p:nvSpPr>
        <p:spPr>
          <a:xfrm>
            <a:off x="2395208" y="783581"/>
            <a:ext cx="6662409" cy="689932"/>
          </a:xfrm>
          <a:prstGeom prst="rect">
            <a:avLst/>
          </a:prstGeom>
        </p:spPr>
        <p:txBody>
          <a:bodyPr vert="horz" wrap="square" lIns="0" tIns="12700" rIns="0" bIns="0" rtlCol="0">
            <a:spAutoFit/>
          </a:bodyPr>
          <a:lstStyle/>
          <a:p>
            <a:pPr marL="667385">
              <a:lnSpc>
                <a:spcPct val="100000"/>
              </a:lnSpc>
              <a:spcBef>
                <a:spcPts val="100"/>
              </a:spcBef>
            </a:pPr>
            <a:r>
              <a:rPr sz="4400" spc="-200" dirty="0">
                <a:solidFill>
                  <a:schemeClr val="accent1">
                    <a:lumMod val="50000"/>
                  </a:schemeClr>
                </a:solidFill>
                <a:latin typeface="Century"/>
              </a:rPr>
              <a:t>TEAM</a:t>
            </a:r>
            <a:r>
              <a:rPr sz="4400" spc="-60" dirty="0">
                <a:solidFill>
                  <a:schemeClr val="accent1">
                    <a:lumMod val="50000"/>
                  </a:schemeClr>
                </a:solidFill>
                <a:latin typeface="Century"/>
              </a:rPr>
              <a:t> </a:t>
            </a:r>
            <a:r>
              <a:rPr sz="4400" spc="-409" dirty="0">
                <a:solidFill>
                  <a:schemeClr val="accent1">
                    <a:lumMod val="50000"/>
                  </a:schemeClr>
                </a:solidFill>
                <a:latin typeface="Century"/>
              </a:rPr>
              <a:t>INTRODUCTION</a:t>
            </a:r>
            <a:endParaRPr lang="en-US" sz="4400" spc="-409" dirty="0">
              <a:solidFill>
                <a:schemeClr val="accent1">
                  <a:lumMod val="50000"/>
                </a:schemeClr>
              </a:solidFill>
              <a:latin typeface="Century"/>
            </a:endParaRPr>
          </a:p>
        </p:txBody>
      </p:sp>
      <p:sp>
        <p:nvSpPr>
          <p:cNvPr id="8" name="object 8"/>
          <p:cNvSpPr txBox="1">
            <a:spLocks noGrp="1"/>
          </p:cNvSpPr>
          <p:nvPr>
            <p:ph idx="1"/>
          </p:nvPr>
        </p:nvSpPr>
        <p:spPr>
          <a:xfrm>
            <a:off x="928329" y="2048016"/>
            <a:ext cx="10664475" cy="3666132"/>
          </a:xfrm>
          <a:prstGeom prst="rect">
            <a:avLst/>
          </a:prstGeom>
        </p:spPr>
        <p:txBody>
          <a:bodyPr vert="horz" wrap="square" lIns="0" tIns="12065" rIns="0" bIns="0" rtlCol="0" anchor="t">
            <a:spAutoFit/>
          </a:bodyPr>
          <a:lstStyle/>
          <a:p>
            <a:pPr marL="0" marR="5080" indent="0">
              <a:lnSpc>
                <a:spcPct val="141400"/>
              </a:lnSpc>
              <a:spcBef>
                <a:spcPts val="95"/>
              </a:spcBef>
              <a:buNone/>
            </a:pPr>
            <a:r>
              <a:rPr sz="3600" spc="-75" dirty="0">
                <a:solidFill>
                  <a:schemeClr val="accent1">
                    <a:lumMod val="75000"/>
                  </a:schemeClr>
                </a:solidFill>
                <a:latin typeface="Times New Roman"/>
                <a:cs typeface="Times New Roman"/>
              </a:rPr>
              <a:t>AKSHAT</a:t>
            </a:r>
            <a:r>
              <a:rPr sz="3600" spc="-45" dirty="0">
                <a:solidFill>
                  <a:schemeClr val="accent1">
                    <a:lumMod val="75000"/>
                  </a:schemeClr>
                </a:solidFill>
                <a:latin typeface="Times New Roman"/>
                <a:cs typeface="Times New Roman"/>
              </a:rPr>
              <a:t> </a:t>
            </a:r>
            <a:r>
              <a:rPr sz="3600" spc="-155" dirty="0">
                <a:solidFill>
                  <a:schemeClr val="accent1">
                    <a:lumMod val="75000"/>
                  </a:schemeClr>
                </a:solidFill>
                <a:latin typeface="Times New Roman"/>
                <a:cs typeface="Times New Roman"/>
              </a:rPr>
              <a:t>SHARMA</a:t>
            </a:r>
            <a:r>
              <a:rPr sz="4400" spc="-55" dirty="0">
                <a:solidFill>
                  <a:srgbClr val="00AFEF"/>
                </a:solidFill>
                <a:latin typeface="Times New Roman"/>
                <a:cs typeface="Times New Roman"/>
              </a:rPr>
              <a:t> </a:t>
            </a:r>
            <a:r>
              <a:rPr spc="-40" dirty="0"/>
              <a:t>(PROJECT</a:t>
            </a:r>
            <a:r>
              <a:rPr lang="en-US" spc="5" dirty="0"/>
              <a:t> </a:t>
            </a:r>
            <a:r>
              <a:rPr spc="-20" dirty="0"/>
              <a:t>EXECUTION</a:t>
            </a:r>
            <a:r>
              <a:rPr lang="en-US" spc="-20" dirty="0"/>
              <a:t> &amp; HARDWARE PART</a:t>
            </a:r>
            <a:r>
              <a:rPr spc="-20" dirty="0"/>
              <a:t>)</a:t>
            </a:r>
            <a:endParaRPr lang="en-US" sz="4400" dirty="0">
              <a:latin typeface="Times New Roman"/>
              <a:cs typeface="Times New Roman"/>
            </a:endParaRPr>
          </a:p>
          <a:p>
            <a:pPr marL="0" marR="5080" indent="0">
              <a:lnSpc>
                <a:spcPct val="141400"/>
              </a:lnSpc>
              <a:spcBef>
                <a:spcPts val="95"/>
              </a:spcBef>
              <a:buClr>
                <a:srgbClr val="FFFFFF"/>
              </a:buClr>
              <a:buNone/>
            </a:pPr>
            <a:r>
              <a:rPr lang="en-US" spc="-15" dirty="0">
                <a:cs typeface="Times New Roman"/>
              </a:rPr>
              <a:t> </a:t>
            </a:r>
            <a:r>
              <a:rPr sz="3600" spc="-254" dirty="0">
                <a:solidFill>
                  <a:schemeClr val="accent1">
                    <a:lumMod val="75000"/>
                  </a:schemeClr>
                </a:solidFill>
                <a:latin typeface="Times New Roman"/>
                <a:cs typeface="Times New Roman"/>
              </a:rPr>
              <a:t>DEVENDER</a:t>
            </a:r>
            <a:r>
              <a:rPr lang="en-US" sz="4000" spc="-5" dirty="0">
                <a:solidFill>
                  <a:srgbClr val="00AFEF"/>
                </a:solidFill>
                <a:latin typeface="Times New Roman"/>
                <a:cs typeface="Times New Roman"/>
              </a:rPr>
              <a:t> </a:t>
            </a:r>
            <a:r>
              <a:rPr spc="-75" dirty="0"/>
              <a:t>(PPT</a:t>
            </a:r>
            <a:r>
              <a:rPr dirty="0"/>
              <a:t> </a:t>
            </a:r>
            <a:r>
              <a:rPr spc="-130" dirty="0"/>
              <a:t>PREPARATION</a:t>
            </a:r>
            <a:r>
              <a:rPr spc="-30" dirty="0"/>
              <a:t> </a:t>
            </a:r>
            <a:r>
              <a:rPr spc="-185" dirty="0"/>
              <a:t>&amp;</a:t>
            </a:r>
            <a:r>
              <a:rPr spc="5" dirty="0"/>
              <a:t> </a:t>
            </a:r>
            <a:r>
              <a:rPr spc="-25" dirty="0"/>
              <a:t>VEDIO</a:t>
            </a:r>
            <a:r>
              <a:rPr spc="25" dirty="0"/>
              <a:t> </a:t>
            </a:r>
            <a:r>
              <a:rPr spc="-10" dirty="0"/>
              <a:t>EDITING)</a:t>
            </a:r>
            <a:r>
              <a:rPr lang="en-US" spc="-10" dirty="0"/>
              <a:t> </a:t>
            </a:r>
            <a:r>
              <a:rPr lang="en-US" spc="-885" dirty="0"/>
              <a:t> </a:t>
            </a:r>
            <a:endParaRPr lang="en-US" sz="4400" dirty="0">
              <a:solidFill>
                <a:srgbClr val="FFFFFF"/>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marL="0" marR="5080" indent="0">
              <a:lnSpc>
                <a:spcPct val="141400"/>
              </a:lnSpc>
              <a:spcBef>
                <a:spcPts val="95"/>
              </a:spcBef>
              <a:buClr>
                <a:srgbClr val="FFFFFF"/>
              </a:buClr>
              <a:buNone/>
            </a:pPr>
            <a:r>
              <a:rPr sz="3600" spc="5" dirty="0">
                <a:solidFill>
                  <a:schemeClr val="accent1">
                    <a:lumMod val="75000"/>
                  </a:schemeClr>
                </a:solidFill>
                <a:latin typeface="Times New Roman"/>
                <a:cs typeface="Times New Roman"/>
              </a:rPr>
              <a:t>S</a:t>
            </a:r>
            <a:r>
              <a:rPr sz="3600" spc="160" dirty="0">
                <a:solidFill>
                  <a:schemeClr val="accent1">
                    <a:lumMod val="75000"/>
                  </a:schemeClr>
                </a:solidFill>
                <a:latin typeface="Times New Roman"/>
                <a:cs typeface="Times New Roman"/>
              </a:rPr>
              <a:t>A</a:t>
            </a:r>
            <a:r>
              <a:rPr sz="3600" spc="-600" dirty="0">
                <a:solidFill>
                  <a:schemeClr val="accent1">
                    <a:lumMod val="75000"/>
                  </a:schemeClr>
                </a:solidFill>
                <a:latin typeface="Times New Roman"/>
                <a:cs typeface="Times New Roman"/>
              </a:rPr>
              <a:t>LON</a:t>
            </a:r>
            <a:r>
              <a:rPr sz="3600" spc="-320" dirty="0">
                <a:solidFill>
                  <a:schemeClr val="accent1">
                    <a:lumMod val="75000"/>
                  </a:schemeClr>
                </a:solidFill>
                <a:latin typeface="Times New Roman"/>
                <a:cs typeface="Times New Roman"/>
              </a:rPr>
              <a:t>I</a:t>
            </a:r>
            <a:r>
              <a:rPr lang="en-US" sz="4000" b="1" spc="-15" dirty="0">
                <a:solidFill>
                  <a:schemeClr val="accent1">
                    <a:lumMod val="75000"/>
                  </a:schemeClr>
                </a:solidFill>
                <a:latin typeface="Times New Roman"/>
                <a:cs typeface="Times New Roman"/>
              </a:rPr>
              <a:t> </a:t>
            </a:r>
            <a:r>
              <a:rPr lang="en-US" sz="3600" spc="-15" dirty="0">
                <a:solidFill>
                  <a:schemeClr val="accent1">
                    <a:lumMod val="75000"/>
                  </a:schemeClr>
                </a:solidFill>
                <a:latin typeface="Times New Roman"/>
                <a:cs typeface="Times New Roman"/>
              </a:rPr>
              <a:t>KUMARI</a:t>
            </a:r>
            <a:r>
              <a:rPr spc="-20" dirty="0"/>
              <a:t>(CODING</a:t>
            </a:r>
            <a:r>
              <a:rPr spc="-5" dirty="0"/>
              <a:t> </a:t>
            </a:r>
            <a:r>
              <a:rPr spc="-185" dirty="0"/>
              <a:t>&amp;</a:t>
            </a:r>
            <a:r>
              <a:rPr dirty="0"/>
              <a:t> </a:t>
            </a:r>
            <a:r>
              <a:rPr spc="5" dirty="0"/>
              <a:t>C</a:t>
            </a:r>
            <a:r>
              <a:rPr spc="-50" dirty="0"/>
              <a:t>I</a:t>
            </a:r>
            <a:r>
              <a:rPr spc="-170" dirty="0"/>
              <a:t>R</a:t>
            </a:r>
            <a:r>
              <a:rPr spc="-10" dirty="0"/>
              <a:t>CUI</a:t>
            </a:r>
            <a:r>
              <a:rPr spc="-5" dirty="0"/>
              <a:t>T</a:t>
            </a:r>
            <a:r>
              <a:rPr spc="5" dirty="0"/>
              <a:t> </a:t>
            </a:r>
            <a:r>
              <a:rPr spc="-50" dirty="0"/>
              <a:t>DIGRAM)</a:t>
            </a:r>
            <a:r>
              <a:rPr lang="en-US" spc="-50" dirty="0"/>
              <a:t>  </a:t>
            </a:r>
            <a:endParaRPr lang="en-US" sz="4400" dirty="0">
              <a:solidFill>
                <a:srgbClr val="FFFFFF"/>
              </a:solidFill>
              <a:latin typeface="Times New Roman"/>
              <a:cs typeface="Times New Roman"/>
            </a:endParaRPr>
          </a:p>
          <a:p>
            <a:pPr marL="0" marR="5080" indent="0">
              <a:lnSpc>
                <a:spcPct val="141400"/>
              </a:lnSpc>
              <a:spcBef>
                <a:spcPts val="95"/>
              </a:spcBef>
              <a:buClr>
                <a:srgbClr val="FFFFFF"/>
              </a:buClr>
              <a:buNone/>
            </a:pPr>
            <a:r>
              <a:rPr sz="3600" spc="-95" dirty="0">
                <a:solidFill>
                  <a:schemeClr val="accent1">
                    <a:lumMod val="75000"/>
                  </a:schemeClr>
                </a:solidFill>
                <a:latin typeface="Times New Roman"/>
                <a:cs typeface="Times New Roman"/>
              </a:rPr>
              <a:t>GOUTAM</a:t>
            </a:r>
            <a:r>
              <a:rPr spc="-95" dirty="0"/>
              <a:t>(PLANING,</a:t>
            </a:r>
            <a:r>
              <a:rPr lang="en-US" spc="-95" dirty="0"/>
              <a:t> </a:t>
            </a:r>
            <a:r>
              <a:rPr spc="-95" dirty="0"/>
              <a:t>RESEARCH</a:t>
            </a:r>
            <a:r>
              <a:rPr lang="en-US" spc="-95" dirty="0"/>
              <a:t> </a:t>
            </a:r>
            <a:r>
              <a:rPr spc="-95" dirty="0"/>
              <a:t>&amp;</a:t>
            </a:r>
            <a:r>
              <a:rPr lang="en-US" spc="-95" dirty="0"/>
              <a:t> </a:t>
            </a:r>
            <a:r>
              <a:rPr spc="-95" dirty="0"/>
              <a:t>BUDGET)</a:t>
            </a:r>
            <a:endParaRPr sz="4400" dirty="0">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p:txBody>
      </p:sp>
    </p:spTree>
    <p:extLst>
      <p:ext uri="{BB962C8B-B14F-4D97-AF65-F5344CB8AC3E}">
        <p14:creationId xmlns:p14="http://schemas.microsoft.com/office/powerpoint/2010/main" val="629948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446531" y="457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465258"/>
            </a:solidFill>
          </p:spPr>
          <p:txBody>
            <a:bodyPr wrap="square" lIns="0" tIns="0" rIns="0" bIns="0" rtlCol="0"/>
            <a:lstStyle/>
            <a:p>
              <a:endParaRPr/>
            </a:p>
          </p:txBody>
        </p:sp>
        <p:sp>
          <p:nvSpPr>
            <p:cNvPr id="5" name="object 5"/>
            <p:cNvSpPr/>
            <p:nvPr/>
          </p:nvSpPr>
          <p:spPr>
            <a:xfrm>
              <a:off x="8042147" y="454151"/>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a:p>
          </p:txBody>
        </p:sp>
        <p:sp>
          <p:nvSpPr>
            <p:cNvPr id="6" name="object 6"/>
            <p:cNvSpPr/>
            <p:nvPr/>
          </p:nvSpPr>
          <p:spPr>
            <a:xfrm>
              <a:off x="4241291" y="457200"/>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1CACE3"/>
            </a:solidFill>
          </p:spPr>
          <p:txBody>
            <a:bodyPr wrap="square" lIns="0" tIns="0" rIns="0" bIns="0" rtlCol="0"/>
            <a:lstStyle/>
            <a:p>
              <a:endParaRPr/>
            </a:p>
          </p:txBody>
        </p:sp>
      </p:grpSp>
      <p:sp>
        <p:nvSpPr>
          <p:cNvPr id="7" name="object 7"/>
          <p:cNvSpPr txBox="1">
            <a:spLocks noGrp="1"/>
          </p:cNvSpPr>
          <p:nvPr>
            <p:ph type="title"/>
          </p:nvPr>
        </p:nvSpPr>
        <p:spPr>
          <a:xfrm>
            <a:off x="1666962" y="866976"/>
            <a:ext cx="8287342" cy="843821"/>
          </a:xfrm>
          <a:prstGeom prst="rect">
            <a:avLst/>
          </a:prstGeom>
        </p:spPr>
        <p:txBody>
          <a:bodyPr vert="horz" wrap="square" lIns="0" tIns="12700" rIns="0" bIns="0" rtlCol="0">
            <a:spAutoFit/>
          </a:bodyPr>
          <a:lstStyle/>
          <a:p>
            <a:pPr marL="12700">
              <a:lnSpc>
                <a:spcPct val="100000"/>
              </a:lnSpc>
              <a:spcBef>
                <a:spcPts val="100"/>
              </a:spcBef>
            </a:pPr>
            <a:r>
              <a:rPr sz="5400" spc="-635" dirty="0">
                <a:solidFill>
                  <a:schemeClr val="accent5">
                    <a:lumMod val="50000"/>
                  </a:schemeClr>
                </a:solidFill>
                <a:latin typeface="Times New Roman"/>
                <a:cs typeface="Times New Roman"/>
              </a:rPr>
              <a:t>AC</a:t>
            </a:r>
            <a:r>
              <a:rPr sz="5400" spc="-570" dirty="0">
                <a:solidFill>
                  <a:schemeClr val="accent5">
                    <a:lumMod val="50000"/>
                  </a:schemeClr>
                </a:solidFill>
                <a:latin typeface="Times New Roman"/>
                <a:cs typeface="Times New Roman"/>
              </a:rPr>
              <a:t>T</a:t>
            </a:r>
            <a:r>
              <a:rPr sz="5400" spc="-785" dirty="0">
                <a:solidFill>
                  <a:schemeClr val="accent5">
                    <a:lumMod val="50000"/>
                  </a:schemeClr>
                </a:solidFill>
                <a:latin typeface="Times New Roman"/>
                <a:cs typeface="Times New Roman"/>
              </a:rPr>
              <a:t>IVIT</a:t>
            </a:r>
            <a:r>
              <a:rPr sz="5400" spc="-1055" dirty="0">
                <a:solidFill>
                  <a:schemeClr val="accent5">
                    <a:lumMod val="50000"/>
                  </a:schemeClr>
                </a:solidFill>
                <a:latin typeface="Times New Roman"/>
                <a:cs typeface="Times New Roman"/>
              </a:rPr>
              <a:t>Y</a:t>
            </a:r>
            <a:r>
              <a:rPr sz="5400" spc="5" dirty="0">
                <a:solidFill>
                  <a:schemeClr val="accent5">
                    <a:lumMod val="50000"/>
                  </a:schemeClr>
                </a:solidFill>
                <a:latin typeface="Times New Roman"/>
                <a:cs typeface="Times New Roman"/>
              </a:rPr>
              <a:t> </a:t>
            </a:r>
            <a:r>
              <a:rPr sz="5400" spc="-550" dirty="0">
                <a:solidFill>
                  <a:schemeClr val="accent5">
                    <a:lumMod val="50000"/>
                  </a:schemeClr>
                </a:solidFill>
                <a:latin typeface="Times New Roman"/>
                <a:cs typeface="Times New Roman"/>
              </a:rPr>
              <a:t>PLAN</a:t>
            </a:r>
            <a:endParaRPr lang="en-US" sz="5400" dirty="0">
              <a:solidFill>
                <a:schemeClr val="accent5">
                  <a:lumMod val="50000"/>
                </a:schemeClr>
              </a:solidFill>
              <a:latin typeface="Times New Roman"/>
              <a:cs typeface="Times New Roman"/>
            </a:endParaRPr>
          </a:p>
        </p:txBody>
      </p:sp>
      <p:graphicFrame>
        <p:nvGraphicFramePr>
          <p:cNvPr id="10" name="object 8">
            <a:extLst>
              <a:ext uri="{FF2B5EF4-FFF2-40B4-BE49-F238E27FC236}">
                <a16:creationId xmlns:a16="http://schemas.microsoft.com/office/drawing/2014/main" id="{3A04EFFF-8976-4A1E-8054-DD386E7E58A4}"/>
              </a:ext>
            </a:extLst>
          </p:cNvPr>
          <p:cNvGraphicFramePr/>
          <p:nvPr>
            <p:extLst>
              <p:ext uri="{D42A27DB-BD31-4B8C-83A1-F6EECF244321}">
                <p14:modId xmlns:p14="http://schemas.microsoft.com/office/powerpoint/2010/main" val="193773496"/>
              </p:ext>
            </p:extLst>
          </p:nvPr>
        </p:nvGraphicFramePr>
        <p:xfrm>
          <a:off x="797300" y="2007449"/>
          <a:ext cx="10587536" cy="3936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572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9584"/>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385221" y="203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465258"/>
            </a:solidFill>
          </p:spPr>
          <p:txBody>
            <a:bodyPr wrap="square" lIns="0" tIns="0" rIns="0" bIns="0" rtlCol="0"/>
            <a:lstStyle/>
            <a:p>
              <a:endParaRPr/>
            </a:p>
          </p:txBody>
        </p:sp>
        <p:sp>
          <p:nvSpPr>
            <p:cNvPr id="5" name="object 5"/>
            <p:cNvSpPr/>
            <p:nvPr/>
          </p:nvSpPr>
          <p:spPr>
            <a:xfrm>
              <a:off x="8077182" y="208910"/>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a:p>
          </p:txBody>
        </p:sp>
        <p:sp>
          <p:nvSpPr>
            <p:cNvPr id="6" name="object 6"/>
            <p:cNvSpPr/>
            <p:nvPr/>
          </p:nvSpPr>
          <p:spPr>
            <a:xfrm>
              <a:off x="4241291" y="211959"/>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1CACE3"/>
            </a:solidFill>
          </p:spPr>
          <p:txBody>
            <a:bodyPr wrap="square" lIns="0" tIns="0" rIns="0" bIns="0" rtlCol="0"/>
            <a:lstStyle/>
            <a:p>
              <a:endParaRPr/>
            </a:p>
          </p:txBody>
        </p:sp>
      </p:grpSp>
      <p:sp>
        <p:nvSpPr>
          <p:cNvPr id="7" name="object 7"/>
          <p:cNvSpPr txBox="1">
            <a:spLocks noGrp="1"/>
          </p:cNvSpPr>
          <p:nvPr>
            <p:ph type="title"/>
          </p:nvPr>
        </p:nvSpPr>
        <p:spPr>
          <a:xfrm>
            <a:off x="3728424" y="220618"/>
            <a:ext cx="4731210" cy="751488"/>
          </a:xfrm>
          <a:prstGeom prst="rect">
            <a:avLst/>
          </a:prstGeom>
        </p:spPr>
        <p:txBody>
          <a:bodyPr vert="horz" wrap="square" lIns="0" tIns="12700" rIns="0" bIns="0" rtlCol="0">
            <a:spAutoFit/>
          </a:bodyPr>
          <a:lstStyle/>
          <a:p>
            <a:pPr marL="12700">
              <a:lnSpc>
                <a:spcPct val="100000"/>
              </a:lnSpc>
              <a:spcBef>
                <a:spcPts val="100"/>
              </a:spcBef>
            </a:pPr>
            <a:r>
              <a:rPr sz="4800" spc="-855">
                <a:solidFill>
                  <a:schemeClr val="accent5">
                    <a:lumMod val="50000"/>
                  </a:schemeClr>
                </a:solidFill>
                <a:latin typeface="Times New Roman"/>
                <a:cs typeface="Times New Roman"/>
              </a:rPr>
              <a:t>C</a:t>
            </a:r>
            <a:r>
              <a:rPr sz="4800" spc="-900">
                <a:solidFill>
                  <a:schemeClr val="accent5">
                    <a:lumMod val="50000"/>
                  </a:schemeClr>
                </a:solidFill>
                <a:latin typeface="Times New Roman"/>
                <a:cs typeface="Times New Roman"/>
              </a:rPr>
              <a:t>O</a:t>
            </a:r>
            <a:r>
              <a:rPr sz="4800" spc="-1270">
                <a:solidFill>
                  <a:schemeClr val="accent5">
                    <a:lumMod val="50000"/>
                  </a:schemeClr>
                </a:solidFill>
                <a:latin typeface="Times New Roman"/>
                <a:cs typeface="Times New Roman"/>
              </a:rPr>
              <a:t>M</a:t>
            </a:r>
            <a:r>
              <a:rPr sz="4800" spc="-525">
                <a:solidFill>
                  <a:schemeClr val="accent5">
                    <a:lumMod val="50000"/>
                  </a:schemeClr>
                </a:solidFill>
                <a:latin typeface="Times New Roman"/>
                <a:cs typeface="Times New Roman"/>
              </a:rPr>
              <a:t>PON</a:t>
            </a:r>
            <a:r>
              <a:rPr sz="4800" spc="-470">
                <a:solidFill>
                  <a:schemeClr val="accent5">
                    <a:lumMod val="50000"/>
                  </a:schemeClr>
                </a:solidFill>
                <a:latin typeface="Times New Roman"/>
                <a:cs typeface="Times New Roman"/>
              </a:rPr>
              <a:t>E</a:t>
            </a:r>
            <a:r>
              <a:rPr sz="4800" spc="-450">
                <a:solidFill>
                  <a:schemeClr val="accent5">
                    <a:lumMod val="50000"/>
                  </a:schemeClr>
                </a:solidFill>
                <a:latin typeface="Times New Roman"/>
                <a:cs typeface="Times New Roman"/>
              </a:rPr>
              <a:t>NT</a:t>
            </a:r>
            <a:r>
              <a:rPr sz="4800" spc="-365">
                <a:solidFill>
                  <a:schemeClr val="accent5">
                    <a:lumMod val="50000"/>
                  </a:schemeClr>
                </a:solidFill>
                <a:latin typeface="Times New Roman"/>
                <a:cs typeface="Times New Roman"/>
              </a:rPr>
              <a:t>S</a:t>
            </a:r>
            <a:endParaRPr lang="en-US" sz="4800" spc="-35">
              <a:solidFill>
                <a:schemeClr val="accent5">
                  <a:lumMod val="50000"/>
                </a:schemeClr>
              </a:solidFill>
              <a:latin typeface="Times New Roman"/>
              <a:cs typeface="Times New Roman"/>
            </a:endParaRPr>
          </a:p>
        </p:txBody>
      </p:sp>
      <p:sp>
        <p:nvSpPr>
          <p:cNvPr id="8" name="object 8"/>
          <p:cNvSpPr txBox="1"/>
          <p:nvPr/>
        </p:nvSpPr>
        <p:spPr>
          <a:xfrm>
            <a:off x="844182" y="3700760"/>
            <a:ext cx="7414259" cy="730328"/>
          </a:xfrm>
          <a:prstGeom prst="rect">
            <a:avLst/>
          </a:prstGeom>
        </p:spPr>
        <p:txBody>
          <a:bodyPr vert="horz" wrap="square" lIns="0" tIns="235585" rIns="0" bIns="0" rtlCol="0" anchor="t">
            <a:spAutoFit/>
          </a:bodyPr>
          <a:lstStyle/>
          <a:p>
            <a:pPr marL="12065">
              <a:spcBef>
                <a:spcPts val="1855"/>
              </a:spcBef>
              <a:buClr>
                <a:srgbClr val="1CACE3"/>
              </a:buClr>
              <a:buSzPct val="92187"/>
              <a:tabLst>
                <a:tab pos="319405" algn="l"/>
              </a:tabLst>
            </a:pPr>
            <a:endParaRPr lang="en-US" sz="3200" spc="-195">
              <a:solidFill>
                <a:srgbClr val="006FC0"/>
              </a:solidFill>
              <a:latin typeface="Times New Roman"/>
              <a:cs typeface="Times New Roman"/>
            </a:endParaRPr>
          </a:p>
        </p:txBody>
      </p:sp>
      <p:pic>
        <p:nvPicPr>
          <p:cNvPr id="9" name="Picture 8" descr="A picture containing text, electronics, circuit&#10;&#10;Description automatically generated">
            <a:extLst>
              <a:ext uri="{FF2B5EF4-FFF2-40B4-BE49-F238E27FC236}">
                <a16:creationId xmlns:a16="http://schemas.microsoft.com/office/drawing/2014/main" id="{3086A023-32F8-4230-9353-D0DD5800132B}"/>
              </a:ext>
            </a:extLst>
          </p:cNvPr>
          <p:cNvPicPr>
            <a:picLocks noGrp="1" noChangeAspect="1"/>
          </p:cNvPicPr>
          <p:nvPr/>
        </p:nvPicPr>
        <p:blipFill>
          <a:blip r:embed="rId3"/>
          <a:stretch>
            <a:fillRect/>
          </a:stretch>
        </p:blipFill>
        <p:spPr>
          <a:xfrm>
            <a:off x="479455" y="1114079"/>
            <a:ext cx="3080583" cy="2120926"/>
          </a:xfrm>
          <a:prstGeom prst="rect">
            <a:avLst/>
          </a:prstGeom>
        </p:spPr>
      </p:pic>
      <p:pic>
        <p:nvPicPr>
          <p:cNvPr id="10" name="Picture 9" descr="A picture containing floor, indoor, plastic&#10;&#10;Description automatically generated">
            <a:extLst>
              <a:ext uri="{FF2B5EF4-FFF2-40B4-BE49-F238E27FC236}">
                <a16:creationId xmlns:a16="http://schemas.microsoft.com/office/drawing/2014/main" id="{80E7709E-0F0D-4EFA-9F68-1B5B7B51A99C}"/>
              </a:ext>
            </a:extLst>
          </p:cNvPr>
          <p:cNvPicPr>
            <a:picLocks noGrp="1" noChangeAspect="1"/>
          </p:cNvPicPr>
          <p:nvPr/>
        </p:nvPicPr>
        <p:blipFill>
          <a:blip r:embed="rId4"/>
          <a:stretch>
            <a:fillRect/>
          </a:stretch>
        </p:blipFill>
        <p:spPr>
          <a:xfrm>
            <a:off x="8625832" y="827688"/>
            <a:ext cx="2486042" cy="2683098"/>
          </a:xfrm>
          <a:prstGeom prst="rect">
            <a:avLst/>
          </a:prstGeom>
        </p:spPr>
      </p:pic>
      <p:pic>
        <p:nvPicPr>
          <p:cNvPr id="11" name="Picture 10" descr="A picture containing text, electronics&#10;&#10;Description automatically generated">
            <a:extLst>
              <a:ext uri="{FF2B5EF4-FFF2-40B4-BE49-F238E27FC236}">
                <a16:creationId xmlns:a16="http://schemas.microsoft.com/office/drawing/2014/main" id="{E988370E-C620-4B98-870A-3F06D5C0C789}"/>
              </a:ext>
            </a:extLst>
          </p:cNvPr>
          <p:cNvPicPr>
            <a:picLocks noGrp="1" noChangeAspect="1"/>
          </p:cNvPicPr>
          <p:nvPr/>
        </p:nvPicPr>
        <p:blipFill>
          <a:blip r:embed="rId5"/>
          <a:stretch>
            <a:fillRect/>
          </a:stretch>
        </p:blipFill>
        <p:spPr>
          <a:xfrm>
            <a:off x="4714557" y="1110375"/>
            <a:ext cx="2803985" cy="2117400"/>
          </a:xfrm>
          <a:prstGeom prst="rect">
            <a:avLst/>
          </a:prstGeom>
        </p:spPr>
      </p:pic>
      <p:pic>
        <p:nvPicPr>
          <p:cNvPr id="12" name="Picture 11" descr="A picture containing floor, surface&#10;&#10;Description automatically generated">
            <a:extLst>
              <a:ext uri="{FF2B5EF4-FFF2-40B4-BE49-F238E27FC236}">
                <a16:creationId xmlns:a16="http://schemas.microsoft.com/office/drawing/2014/main" id="{CE16B61E-BFC6-429B-9286-6CC417C08D38}"/>
              </a:ext>
            </a:extLst>
          </p:cNvPr>
          <p:cNvPicPr>
            <a:picLocks noGrp="1" noChangeAspect="1"/>
          </p:cNvPicPr>
          <p:nvPr/>
        </p:nvPicPr>
        <p:blipFill>
          <a:blip r:embed="rId6"/>
          <a:stretch>
            <a:fillRect/>
          </a:stretch>
        </p:blipFill>
        <p:spPr>
          <a:xfrm rot="16200000">
            <a:off x="1424814" y="2981739"/>
            <a:ext cx="1826743" cy="3719849"/>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07163998-A01B-4AD5-A031-38375AA09701}"/>
              </a:ext>
            </a:extLst>
          </p:cNvPr>
          <p:cNvPicPr>
            <a:picLocks noChangeAspect="1"/>
          </p:cNvPicPr>
          <p:nvPr/>
        </p:nvPicPr>
        <p:blipFill>
          <a:blip r:embed="rId7"/>
          <a:stretch>
            <a:fillRect/>
          </a:stretch>
        </p:blipFill>
        <p:spPr>
          <a:xfrm>
            <a:off x="8500637" y="4333589"/>
            <a:ext cx="2743200" cy="1525033"/>
          </a:xfrm>
          <a:prstGeom prst="rect">
            <a:avLst/>
          </a:prstGeom>
        </p:spPr>
      </p:pic>
      <p:pic>
        <p:nvPicPr>
          <p:cNvPr id="14" name="Picture 13" descr="A picture containing floor, indoor, kitchenware, white&#10;&#10;Description automatically generated">
            <a:extLst>
              <a:ext uri="{FF2B5EF4-FFF2-40B4-BE49-F238E27FC236}">
                <a16:creationId xmlns:a16="http://schemas.microsoft.com/office/drawing/2014/main" id="{2F4E8A65-75CD-4AC9-963A-44F383CF555E}"/>
              </a:ext>
            </a:extLst>
          </p:cNvPr>
          <p:cNvPicPr>
            <a:picLocks noChangeAspect="1"/>
          </p:cNvPicPr>
          <p:nvPr/>
        </p:nvPicPr>
        <p:blipFill>
          <a:blip r:embed="rId8"/>
          <a:stretch>
            <a:fillRect/>
          </a:stretch>
        </p:blipFill>
        <p:spPr>
          <a:xfrm>
            <a:off x="4966284" y="3841913"/>
            <a:ext cx="2442094" cy="2502313"/>
          </a:xfrm>
          <a:prstGeom prst="rect">
            <a:avLst/>
          </a:prstGeom>
        </p:spPr>
      </p:pic>
      <p:sp>
        <p:nvSpPr>
          <p:cNvPr id="15" name="TextBox 14">
            <a:extLst>
              <a:ext uri="{FF2B5EF4-FFF2-40B4-BE49-F238E27FC236}">
                <a16:creationId xmlns:a16="http://schemas.microsoft.com/office/drawing/2014/main" id="{0F3DC5C3-9208-4C01-BC3E-2497C717BC76}"/>
              </a:ext>
            </a:extLst>
          </p:cNvPr>
          <p:cNvSpPr txBox="1"/>
          <p:nvPr/>
        </p:nvSpPr>
        <p:spPr>
          <a:xfrm>
            <a:off x="275021" y="3323020"/>
            <a:ext cx="3478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B647D"/>
                </a:solidFill>
                <a:latin typeface="Century"/>
                <a:ea typeface="+mn-lt"/>
                <a:cs typeface="+mn-lt"/>
              </a:rPr>
              <a:t>ARDUINO UNO + USB WIRE</a:t>
            </a:r>
            <a:endParaRPr lang="en-US">
              <a:solidFill>
                <a:srgbClr val="0B647D"/>
              </a:solidFill>
              <a:latin typeface="Century"/>
            </a:endParaRPr>
          </a:p>
        </p:txBody>
      </p:sp>
      <p:sp>
        <p:nvSpPr>
          <p:cNvPr id="16" name="TextBox 15">
            <a:extLst>
              <a:ext uri="{FF2B5EF4-FFF2-40B4-BE49-F238E27FC236}">
                <a16:creationId xmlns:a16="http://schemas.microsoft.com/office/drawing/2014/main" id="{52BF4A42-1953-4CA7-BA58-BA996EBD50F0}"/>
              </a:ext>
            </a:extLst>
          </p:cNvPr>
          <p:cNvSpPr txBox="1"/>
          <p:nvPr/>
        </p:nvSpPr>
        <p:spPr>
          <a:xfrm>
            <a:off x="8668516" y="35797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B647D"/>
                </a:solidFill>
                <a:latin typeface="Century"/>
                <a:ea typeface="+mn-lt"/>
                <a:cs typeface="+mn-lt"/>
              </a:rPr>
              <a:t>2C RELAY MODULE</a:t>
            </a:r>
            <a:endParaRPr lang="en-US">
              <a:solidFill>
                <a:srgbClr val="0B647D"/>
              </a:solidFill>
              <a:latin typeface="Century"/>
            </a:endParaRPr>
          </a:p>
        </p:txBody>
      </p:sp>
      <p:sp>
        <p:nvSpPr>
          <p:cNvPr id="17" name="TextBox 16">
            <a:extLst>
              <a:ext uri="{FF2B5EF4-FFF2-40B4-BE49-F238E27FC236}">
                <a16:creationId xmlns:a16="http://schemas.microsoft.com/office/drawing/2014/main" id="{EA4F50C9-71A3-40CF-AB4B-106ED082D6CE}"/>
              </a:ext>
            </a:extLst>
          </p:cNvPr>
          <p:cNvSpPr txBox="1"/>
          <p:nvPr/>
        </p:nvSpPr>
        <p:spPr>
          <a:xfrm>
            <a:off x="709667" y="5894771"/>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B647D"/>
                </a:solidFill>
                <a:latin typeface="Times New Roman"/>
                <a:cs typeface="Times New Roman"/>
              </a:rPr>
              <a:t>BREAD BROAD + JUMPER WIRE</a:t>
            </a:r>
            <a:endParaRPr lang="en-US">
              <a:solidFill>
                <a:srgbClr val="0B647D"/>
              </a:solidFill>
              <a:ea typeface="+mn-lt"/>
              <a:cs typeface="+mn-lt"/>
            </a:endParaRPr>
          </a:p>
          <a:p>
            <a:pPr algn="l"/>
            <a:endParaRPr lang="en-US"/>
          </a:p>
        </p:txBody>
      </p:sp>
      <p:sp>
        <p:nvSpPr>
          <p:cNvPr id="18" name="TextBox 17">
            <a:extLst>
              <a:ext uri="{FF2B5EF4-FFF2-40B4-BE49-F238E27FC236}">
                <a16:creationId xmlns:a16="http://schemas.microsoft.com/office/drawing/2014/main" id="{DFDE43BF-9081-495E-9455-B52C8ED4E28D}"/>
              </a:ext>
            </a:extLst>
          </p:cNvPr>
          <p:cNvSpPr txBox="1"/>
          <p:nvPr/>
        </p:nvSpPr>
        <p:spPr>
          <a:xfrm>
            <a:off x="4969094" y="63792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a:ea typeface="+mn-lt"/>
                <a:cs typeface="+mn-lt"/>
              </a:rPr>
              <a:t> </a:t>
            </a:r>
            <a:r>
              <a:rPr lang="en-US">
                <a:solidFill>
                  <a:srgbClr val="0B647D"/>
                </a:solidFill>
                <a:latin typeface="Century"/>
                <a:ea typeface="+mn-lt"/>
                <a:cs typeface="+mn-lt"/>
              </a:rPr>
              <a:t>Wi-Fi EXTENDER</a:t>
            </a:r>
            <a:endParaRPr lang="en-US">
              <a:solidFill>
                <a:srgbClr val="0B647D"/>
              </a:solidFill>
              <a:latin typeface="Century"/>
            </a:endParaRPr>
          </a:p>
        </p:txBody>
      </p:sp>
      <p:sp>
        <p:nvSpPr>
          <p:cNvPr id="19" name="TextBox 18">
            <a:extLst>
              <a:ext uri="{FF2B5EF4-FFF2-40B4-BE49-F238E27FC236}">
                <a16:creationId xmlns:a16="http://schemas.microsoft.com/office/drawing/2014/main" id="{E1529473-CC48-45E3-9AED-CF591FB118CD}"/>
              </a:ext>
            </a:extLst>
          </p:cNvPr>
          <p:cNvSpPr txBox="1"/>
          <p:nvPr/>
        </p:nvSpPr>
        <p:spPr>
          <a:xfrm>
            <a:off x="9272314" y="5987831"/>
            <a:ext cx="147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B647D"/>
                </a:solidFill>
                <a:latin typeface="Century"/>
                <a:ea typeface="+mn-lt"/>
                <a:cs typeface="+mn-lt"/>
              </a:rPr>
              <a:t>LED BULB</a:t>
            </a:r>
            <a:endParaRPr lang="en-US">
              <a:solidFill>
                <a:srgbClr val="0B647D"/>
              </a:solidFill>
              <a:latin typeface="Century"/>
            </a:endParaRPr>
          </a:p>
        </p:txBody>
      </p:sp>
      <p:sp>
        <p:nvSpPr>
          <p:cNvPr id="20" name="TextBox 19">
            <a:extLst>
              <a:ext uri="{FF2B5EF4-FFF2-40B4-BE49-F238E27FC236}">
                <a16:creationId xmlns:a16="http://schemas.microsoft.com/office/drawing/2014/main" id="{4ACCF001-46C7-4F7A-BE16-7B7FF16C65B8}"/>
              </a:ext>
            </a:extLst>
          </p:cNvPr>
          <p:cNvSpPr txBox="1"/>
          <p:nvPr/>
        </p:nvSpPr>
        <p:spPr>
          <a:xfrm>
            <a:off x="4317672" y="3319188"/>
            <a:ext cx="3750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B647D"/>
                </a:solidFill>
                <a:latin typeface="Century"/>
                <a:ea typeface="+mn-lt"/>
                <a:cs typeface="+mn-lt"/>
              </a:rPr>
              <a:t>BLUETOOTH MODULE (HC-05)</a:t>
            </a:r>
            <a:endParaRPr lang="en-US">
              <a:solidFill>
                <a:srgbClr val="0B647D"/>
              </a:solidFill>
              <a:latin typeface="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75" y="2644"/>
            <a:ext cx="12192000" cy="7116792"/>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446531" y="457200"/>
              <a:ext cx="3703320" cy="94615"/>
            </a:xfrm>
            <a:custGeom>
              <a:avLst/>
              <a:gdLst/>
              <a:ahLst/>
              <a:cxnLst/>
              <a:rect l="l" t="t" r="r" b="b"/>
              <a:pathLst>
                <a:path w="3703320" h="94615">
                  <a:moveTo>
                    <a:pt x="3703320" y="0"/>
                  </a:moveTo>
                  <a:lnTo>
                    <a:pt x="0" y="0"/>
                  </a:lnTo>
                  <a:lnTo>
                    <a:pt x="0" y="94487"/>
                  </a:lnTo>
                  <a:lnTo>
                    <a:pt x="3703320" y="94487"/>
                  </a:lnTo>
                  <a:lnTo>
                    <a:pt x="3703320" y="0"/>
                  </a:lnTo>
                  <a:close/>
                </a:path>
              </a:pathLst>
            </a:custGeom>
            <a:solidFill>
              <a:srgbClr val="465258"/>
            </a:solidFill>
          </p:spPr>
          <p:txBody>
            <a:bodyPr wrap="square" lIns="0" tIns="0" rIns="0" bIns="0" rtlCol="0"/>
            <a:lstStyle/>
            <a:p>
              <a:endParaRPr/>
            </a:p>
          </p:txBody>
        </p:sp>
        <p:sp>
          <p:nvSpPr>
            <p:cNvPr id="5" name="object 5"/>
            <p:cNvSpPr/>
            <p:nvPr/>
          </p:nvSpPr>
          <p:spPr>
            <a:xfrm>
              <a:off x="8042147" y="454151"/>
              <a:ext cx="3703320" cy="97790"/>
            </a:xfrm>
            <a:custGeom>
              <a:avLst/>
              <a:gdLst/>
              <a:ahLst/>
              <a:cxnLst/>
              <a:rect l="l" t="t" r="r" b="b"/>
              <a:pathLst>
                <a:path w="3703320" h="97790">
                  <a:moveTo>
                    <a:pt x="3703320" y="0"/>
                  </a:moveTo>
                  <a:lnTo>
                    <a:pt x="0" y="0"/>
                  </a:lnTo>
                  <a:lnTo>
                    <a:pt x="0" y="97536"/>
                  </a:lnTo>
                  <a:lnTo>
                    <a:pt x="3703320" y="97536"/>
                  </a:lnTo>
                  <a:lnTo>
                    <a:pt x="3703320" y="0"/>
                  </a:lnTo>
                  <a:close/>
                </a:path>
              </a:pathLst>
            </a:custGeom>
            <a:solidFill>
              <a:srgbClr val="959FA7"/>
            </a:solidFill>
          </p:spPr>
          <p:txBody>
            <a:bodyPr wrap="square" lIns="0" tIns="0" rIns="0" bIns="0" rtlCol="0"/>
            <a:lstStyle/>
            <a:p>
              <a:endParaRPr/>
            </a:p>
          </p:txBody>
        </p:sp>
        <p:sp>
          <p:nvSpPr>
            <p:cNvPr id="6" name="object 6"/>
            <p:cNvSpPr/>
            <p:nvPr/>
          </p:nvSpPr>
          <p:spPr>
            <a:xfrm>
              <a:off x="4241291" y="457200"/>
              <a:ext cx="3703320" cy="91440"/>
            </a:xfrm>
            <a:custGeom>
              <a:avLst/>
              <a:gdLst/>
              <a:ahLst/>
              <a:cxnLst/>
              <a:rect l="l" t="t" r="r" b="b"/>
              <a:pathLst>
                <a:path w="3703320" h="91440">
                  <a:moveTo>
                    <a:pt x="3703319" y="0"/>
                  </a:moveTo>
                  <a:lnTo>
                    <a:pt x="0" y="0"/>
                  </a:lnTo>
                  <a:lnTo>
                    <a:pt x="0" y="91439"/>
                  </a:lnTo>
                  <a:lnTo>
                    <a:pt x="3703319" y="91439"/>
                  </a:lnTo>
                  <a:lnTo>
                    <a:pt x="3703319" y="0"/>
                  </a:lnTo>
                  <a:close/>
                </a:path>
              </a:pathLst>
            </a:custGeom>
            <a:solidFill>
              <a:srgbClr val="1CACE3"/>
            </a:solidFill>
          </p:spPr>
          <p:txBody>
            <a:bodyPr wrap="square" lIns="0" tIns="0" rIns="0" bIns="0" rtlCol="0"/>
            <a:lstStyle/>
            <a:p>
              <a:endParaRPr/>
            </a:p>
          </p:txBody>
        </p:sp>
      </p:grpSp>
      <p:sp>
        <p:nvSpPr>
          <p:cNvPr id="7" name="object 7"/>
          <p:cNvSpPr txBox="1">
            <a:spLocks noGrp="1"/>
          </p:cNvSpPr>
          <p:nvPr>
            <p:ph type="title"/>
          </p:nvPr>
        </p:nvSpPr>
        <p:spPr>
          <a:xfrm>
            <a:off x="1449818" y="829359"/>
            <a:ext cx="8444865" cy="751488"/>
          </a:xfrm>
          <a:prstGeom prst="rect">
            <a:avLst/>
          </a:prstGeom>
        </p:spPr>
        <p:txBody>
          <a:bodyPr vert="horz" wrap="square" lIns="0" tIns="12700" rIns="0" bIns="0" rtlCol="0">
            <a:spAutoFit/>
          </a:bodyPr>
          <a:lstStyle/>
          <a:p>
            <a:pPr marL="12700">
              <a:spcBef>
                <a:spcPts val="100"/>
              </a:spcBef>
            </a:pPr>
            <a:r>
              <a:rPr sz="4800" spc="-855" dirty="0">
                <a:solidFill>
                  <a:schemeClr val="accent5">
                    <a:lumMod val="50000"/>
                  </a:schemeClr>
                </a:solidFill>
                <a:latin typeface="Times New Roman"/>
                <a:cs typeface="Times New Roman"/>
              </a:rPr>
              <a:t>C</a:t>
            </a:r>
            <a:r>
              <a:rPr sz="4800" spc="-900" dirty="0">
                <a:solidFill>
                  <a:schemeClr val="accent5">
                    <a:lumMod val="50000"/>
                  </a:schemeClr>
                </a:solidFill>
                <a:latin typeface="Times New Roman"/>
                <a:cs typeface="Times New Roman"/>
              </a:rPr>
              <a:t>O</a:t>
            </a:r>
            <a:r>
              <a:rPr sz="4800" spc="-1270" dirty="0">
                <a:solidFill>
                  <a:schemeClr val="accent5">
                    <a:lumMod val="50000"/>
                  </a:schemeClr>
                </a:solidFill>
                <a:latin typeface="Times New Roman"/>
                <a:cs typeface="Times New Roman"/>
              </a:rPr>
              <a:t>M</a:t>
            </a:r>
            <a:r>
              <a:rPr sz="4800" spc="-525" dirty="0">
                <a:solidFill>
                  <a:schemeClr val="accent5">
                    <a:lumMod val="50000"/>
                  </a:schemeClr>
                </a:solidFill>
                <a:latin typeface="Times New Roman"/>
                <a:cs typeface="Times New Roman"/>
              </a:rPr>
              <a:t>PON</a:t>
            </a:r>
            <a:r>
              <a:rPr sz="4800" spc="-470" dirty="0">
                <a:solidFill>
                  <a:schemeClr val="accent5">
                    <a:lumMod val="50000"/>
                  </a:schemeClr>
                </a:solidFill>
                <a:latin typeface="Times New Roman"/>
                <a:cs typeface="Times New Roman"/>
              </a:rPr>
              <a:t>E</a:t>
            </a:r>
            <a:r>
              <a:rPr sz="4800" spc="-450" dirty="0">
                <a:solidFill>
                  <a:schemeClr val="accent5">
                    <a:lumMod val="50000"/>
                  </a:schemeClr>
                </a:solidFill>
                <a:latin typeface="Times New Roman"/>
                <a:cs typeface="Times New Roman"/>
              </a:rPr>
              <a:t>NT</a:t>
            </a:r>
            <a:r>
              <a:rPr sz="4800" spc="-365" dirty="0">
                <a:solidFill>
                  <a:schemeClr val="accent5">
                    <a:lumMod val="50000"/>
                  </a:schemeClr>
                </a:solidFill>
                <a:latin typeface="Times New Roman"/>
                <a:cs typeface="Times New Roman"/>
              </a:rPr>
              <a:t>S</a:t>
            </a:r>
            <a:r>
              <a:rPr lang="en-US" sz="4800" spc="-35" dirty="0">
                <a:solidFill>
                  <a:schemeClr val="accent5">
                    <a:lumMod val="50000"/>
                  </a:schemeClr>
                </a:solidFill>
                <a:latin typeface="Times New Roman"/>
                <a:cs typeface="Times New Roman"/>
              </a:rPr>
              <a:t> COST</a:t>
            </a:r>
            <a:endParaRPr lang="en-US" sz="4800" spc="-509">
              <a:solidFill>
                <a:schemeClr val="accent5">
                  <a:lumMod val="50000"/>
                </a:schemeClr>
              </a:solidFill>
              <a:latin typeface="Times New Roman"/>
              <a:cs typeface="Times New Roman"/>
            </a:endParaRPr>
          </a:p>
        </p:txBody>
      </p:sp>
      <p:sp>
        <p:nvSpPr>
          <p:cNvPr id="8" name="object 8"/>
          <p:cNvSpPr txBox="1"/>
          <p:nvPr/>
        </p:nvSpPr>
        <p:spPr>
          <a:xfrm>
            <a:off x="1588665" y="1855701"/>
            <a:ext cx="7414259" cy="4639090"/>
          </a:xfrm>
          <a:prstGeom prst="rect">
            <a:avLst/>
          </a:prstGeom>
        </p:spPr>
        <p:txBody>
          <a:bodyPr vert="horz" wrap="square" lIns="0" tIns="235585" rIns="0" bIns="0" rtlCol="0" anchor="t">
            <a:spAutoFit/>
          </a:bodyPr>
          <a:lstStyle/>
          <a:p>
            <a:pPr marL="318770" indent="-306705">
              <a:spcBef>
                <a:spcPts val="1855"/>
              </a:spcBef>
              <a:buClr>
                <a:srgbClr val="1CACE3"/>
              </a:buClr>
              <a:buSzPct val="92187"/>
              <a:buFont typeface="Cambria"/>
              <a:buChar char="◾"/>
              <a:tabLst>
                <a:tab pos="319405" algn="l"/>
              </a:tabLst>
            </a:pPr>
            <a:r>
              <a:rPr sz="2800" spc="-195">
                <a:solidFill>
                  <a:schemeClr val="accent5">
                    <a:lumMod val="75000"/>
                  </a:schemeClr>
                </a:solidFill>
                <a:latin typeface="Times New Roman"/>
                <a:cs typeface="Times New Roman"/>
              </a:rPr>
              <a:t>ARDUI</a:t>
            </a:r>
            <a:r>
              <a:rPr sz="2800" spc="-235">
                <a:solidFill>
                  <a:schemeClr val="accent5">
                    <a:lumMod val="75000"/>
                  </a:schemeClr>
                </a:solidFill>
                <a:latin typeface="Times New Roman"/>
                <a:cs typeface="Times New Roman"/>
              </a:rPr>
              <a:t>N</a:t>
            </a:r>
            <a:r>
              <a:rPr sz="2800" spc="-315">
                <a:solidFill>
                  <a:schemeClr val="accent5">
                    <a:lumMod val="75000"/>
                  </a:schemeClr>
                </a:solidFill>
                <a:latin typeface="Times New Roman"/>
                <a:cs typeface="Times New Roman"/>
              </a:rPr>
              <a:t>O</a:t>
            </a:r>
            <a:r>
              <a:rPr lang="en-US" sz="2800">
                <a:solidFill>
                  <a:schemeClr val="accent5">
                    <a:lumMod val="75000"/>
                  </a:schemeClr>
                </a:solidFill>
                <a:latin typeface="Times New Roman"/>
                <a:cs typeface="Times New Roman"/>
              </a:rPr>
              <a:t> UNO </a:t>
            </a:r>
            <a:r>
              <a:rPr sz="2800" spc="75">
                <a:solidFill>
                  <a:schemeClr val="accent5">
                    <a:lumMod val="75000"/>
                  </a:schemeClr>
                </a:solidFill>
                <a:latin typeface="Times New Roman"/>
                <a:cs typeface="Times New Roman"/>
              </a:rPr>
              <a:t>+</a:t>
            </a:r>
            <a:r>
              <a:rPr sz="2800">
                <a:solidFill>
                  <a:schemeClr val="accent5">
                    <a:lumMod val="75000"/>
                  </a:schemeClr>
                </a:solidFill>
                <a:latin typeface="Times New Roman"/>
                <a:cs typeface="Times New Roman"/>
              </a:rPr>
              <a:t> </a:t>
            </a:r>
            <a:r>
              <a:rPr sz="2800" spc="-145">
                <a:solidFill>
                  <a:schemeClr val="accent5">
                    <a:lumMod val="75000"/>
                  </a:schemeClr>
                </a:solidFill>
                <a:latin typeface="Times New Roman"/>
                <a:cs typeface="Times New Roman"/>
              </a:rPr>
              <a:t>US</a:t>
            </a:r>
            <a:r>
              <a:rPr sz="2800" spc="-150">
                <a:solidFill>
                  <a:schemeClr val="accent5">
                    <a:lumMod val="75000"/>
                  </a:schemeClr>
                </a:solidFill>
                <a:latin typeface="Times New Roman"/>
                <a:cs typeface="Times New Roman"/>
              </a:rPr>
              <a:t>B</a:t>
            </a:r>
            <a:r>
              <a:rPr sz="2800" spc="-5">
                <a:solidFill>
                  <a:schemeClr val="accent5">
                    <a:lumMod val="75000"/>
                  </a:schemeClr>
                </a:solidFill>
                <a:latin typeface="Times New Roman"/>
                <a:cs typeface="Times New Roman"/>
              </a:rPr>
              <a:t> </a:t>
            </a:r>
            <a:r>
              <a:rPr sz="2800" spc="-170">
                <a:solidFill>
                  <a:schemeClr val="accent5">
                    <a:lumMod val="75000"/>
                  </a:schemeClr>
                </a:solidFill>
                <a:latin typeface="Times New Roman"/>
                <a:cs typeface="Times New Roman"/>
              </a:rPr>
              <a:t>WIR</a:t>
            </a:r>
            <a:r>
              <a:rPr sz="2800" spc="-155">
                <a:solidFill>
                  <a:schemeClr val="accent5">
                    <a:lumMod val="75000"/>
                  </a:schemeClr>
                </a:solidFill>
                <a:latin typeface="Times New Roman"/>
                <a:cs typeface="Times New Roman"/>
              </a:rPr>
              <a:t>E</a:t>
            </a:r>
            <a:r>
              <a:rPr sz="2800" spc="-20">
                <a:solidFill>
                  <a:schemeClr val="accent5">
                    <a:lumMod val="75000"/>
                  </a:schemeClr>
                </a:solidFill>
                <a:latin typeface="Times New Roman"/>
                <a:cs typeface="Times New Roman"/>
              </a:rPr>
              <a:t> </a:t>
            </a:r>
            <a:r>
              <a:rPr sz="2800" spc="250">
                <a:solidFill>
                  <a:schemeClr val="accent5">
                    <a:lumMod val="75000"/>
                  </a:schemeClr>
                </a:solidFill>
                <a:latin typeface="Times New Roman"/>
                <a:cs typeface="Times New Roman"/>
              </a:rPr>
              <a:t>=</a:t>
            </a:r>
            <a:r>
              <a:rPr lang="en-US" sz="2800" spc="250">
                <a:solidFill>
                  <a:schemeClr val="accent5">
                    <a:lumMod val="75000"/>
                  </a:schemeClr>
                </a:solidFill>
                <a:latin typeface="Times New Roman"/>
                <a:cs typeface="Times New Roman"/>
              </a:rPr>
              <a:t>Rs 770</a:t>
            </a:r>
            <a:endParaRPr lang="en-US" sz="2800">
              <a:solidFill>
                <a:schemeClr val="accent5">
                  <a:lumMod val="75000"/>
                </a:schemeClr>
              </a:solidFill>
              <a:latin typeface="Times New Roman"/>
              <a:cs typeface="Times New Roman"/>
            </a:endParaRPr>
          </a:p>
          <a:p>
            <a:pPr marL="318770" indent="-306705">
              <a:spcBef>
                <a:spcPts val="1755"/>
              </a:spcBef>
              <a:buClr>
                <a:srgbClr val="1CACE3"/>
              </a:buClr>
              <a:buSzPct val="92187"/>
              <a:buFont typeface="Cambria"/>
              <a:buChar char="◾"/>
              <a:tabLst>
                <a:tab pos="319405" algn="l"/>
              </a:tabLst>
            </a:pPr>
            <a:r>
              <a:rPr sz="2800" spc="20">
                <a:solidFill>
                  <a:schemeClr val="accent5">
                    <a:lumMod val="75000"/>
                  </a:schemeClr>
                </a:solidFill>
                <a:latin typeface="Times New Roman"/>
                <a:cs typeface="Times New Roman"/>
              </a:rPr>
              <a:t>2C</a:t>
            </a:r>
            <a:r>
              <a:rPr sz="2800" spc="-20">
                <a:solidFill>
                  <a:schemeClr val="accent5">
                    <a:lumMod val="75000"/>
                  </a:schemeClr>
                </a:solidFill>
                <a:latin typeface="Times New Roman"/>
                <a:cs typeface="Times New Roman"/>
              </a:rPr>
              <a:t> </a:t>
            </a:r>
            <a:r>
              <a:rPr sz="2800" spc="-85">
                <a:solidFill>
                  <a:schemeClr val="accent5">
                    <a:lumMod val="75000"/>
                  </a:schemeClr>
                </a:solidFill>
                <a:latin typeface="Times New Roman"/>
                <a:cs typeface="Times New Roman"/>
              </a:rPr>
              <a:t>RELAY</a:t>
            </a:r>
            <a:r>
              <a:rPr sz="2800" spc="-35">
                <a:solidFill>
                  <a:schemeClr val="accent5">
                    <a:lumMod val="75000"/>
                  </a:schemeClr>
                </a:solidFill>
                <a:latin typeface="Times New Roman"/>
                <a:cs typeface="Times New Roman"/>
              </a:rPr>
              <a:t> </a:t>
            </a:r>
            <a:r>
              <a:rPr sz="2800" spc="-80">
                <a:solidFill>
                  <a:schemeClr val="accent5">
                    <a:lumMod val="75000"/>
                  </a:schemeClr>
                </a:solidFill>
                <a:latin typeface="Times New Roman"/>
                <a:cs typeface="Times New Roman"/>
              </a:rPr>
              <a:t>MODULE</a:t>
            </a:r>
            <a:r>
              <a:rPr lang="en-US" sz="2800" spc="-80">
                <a:solidFill>
                  <a:schemeClr val="accent5">
                    <a:lumMod val="75000"/>
                  </a:schemeClr>
                </a:solidFill>
                <a:latin typeface="Times New Roman"/>
                <a:cs typeface="Times New Roman"/>
              </a:rPr>
              <a:t> </a:t>
            </a:r>
            <a:r>
              <a:rPr sz="2800" spc="-80">
                <a:solidFill>
                  <a:schemeClr val="accent5">
                    <a:lumMod val="75000"/>
                  </a:schemeClr>
                </a:solidFill>
                <a:latin typeface="Times New Roman"/>
                <a:cs typeface="Times New Roman"/>
              </a:rPr>
              <a:t>=</a:t>
            </a:r>
            <a:r>
              <a:rPr lang="en-US" sz="2800" spc="-80">
                <a:solidFill>
                  <a:schemeClr val="accent5">
                    <a:lumMod val="75000"/>
                  </a:schemeClr>
                </a:solidFill>
                <a:latin typeface="Times New Roman"/>
                <a:cs typeface="Times New Roman"/>
              </a:rPr>
              <a:t> Rs </a:t>
            </a:r>
            <a:r>
              <a:rPr sz="2800" spc="-80">
                <a:solidFill>
                  <a:schemeClr val="accent5">
                    <a:lumMod val="75000"/>
                  </a:schemeClr>
                </a:solidFill>
                <a:latin typeface="Times New Roman"/>
                <a:cs typeface="Times New Roman"/>
              </a:rPr>
              <a:t>120</a:t>
            </a:r>
            <a:endParaRPr sz="2800">
              <a:solidFill>
                <a:schemeClr val="accent5">
                  <a:lumMod val="75000"/>
                </a:schemeClr>
              </a:solidFill>
              <a:latin typeface="Times New Roman"/>
              <a:cs typeface="Times New Roman"/>
            </a:endParaRPr>
          </a:p>
          <a:p>
            <a:pPr marL="318770" indent="-306705">
              <a:spcBef>
                <a:spcPts val="1755"/>
              </a:spcBef>
              <a:buClr>
                <a:srgbClr val="1CACE3"/>
              </a:buClr>
              <a:buSzPct val="92187"/>
              <a:buFont typeface="Cambria"/>
              <a:buChar char="◾"/>
              <a:tabLst>
                <a:tab pos="319405" algn="l"/>
              </a:tabLst>
            </a:pPr>
            <a:r>
              <a:rPr sz="2800" spc="-145">
                <a:solidFill>
                  <a:schemeClr val="accent5">
                    <a:lumMod val="75000"/>
                  </a:schemeClr>
                </a:solidFill>
                <a:latin typeface="Times New Roman"/>
                <a:cs typeface="Times New Roman"/>
              </a:rPr>
              <a:t>BLUET</a:t>
            </a:r>
            <a:r>
              <a:rPr sz="2800" spc="-260">
                <a:solidFill>
                  <a:schemeClr val="accent5">
                    <a:lumMod val="75000"/>
                  </a:schemeClr>
                </a:solidFill>
                <a:latin typeface="Times New Roman"/>
                <a:cs typeface="Times New Roman"/>
              </a:rPr>
              <a:t>OOT</a:t>
            </a:r>
            <a:r>
              <a:rPr sz="2800" spc="-265">
                <a:solidFill>
                  <a:schemeClr val="accent5">
                    <a:lumMod val="75000"/>
                  </a:schemeClr>
                </a:solidFill>
                <a:latin typeface="Times New Roman"/>
                <a:cs typeface="Times New Roman"/>
              </a:rPr>
              <a:t>H</a:t>
            </a:r>
            <a:r>
              <a:rPr sz="2800">
                <a:solidFill>
                  <a:schemeClr val="accent5">
                    <a:lumMod val="75000"/>
                  </a:schemeClr>
                </a:solidFill>
                <a:latin typeface="Times New Roman"/>
                <a:cs typeface="Times New Roman"/>
              </a:rPr>
              <a:t> </a:t>
            </a:r>
            <a:r>
              <a:rPr sz="2800" spc="-515">
                <a:solidFill>
                  <a:schemeClr val="accent5">
                    <a:lumMod val="75000"/>
                  </a:schemeClr>
                </a:solidFill>
                <a:latin typeface="Times New Roman"/>
                <a:cs typeface="Times New Roman"/>
              </a:rPr>
              <a:t>M</a:t>
            </a:r>
            <a:r>
              <a:rPr sz="2800" spc="-125">
                <a:solidFill>
                  <a:schemeClr val="accent5">
                    <a:lumMod val="75000"/>
                  </a:schemeClr>
                </a:solidFill>
                <a:latin typeface="Times New Roman"/>
                <a:cs typeface="Times New Roman"/>
              </a:rPr>
              <a:t>ODULE</a:t>
            </a:r>
            <a:r>
              <a:rPr lang="en-US" sz="2800" spc="-125">
                <a:solidFill>
                  <a:schemeClr val="accent5">
                    <a:lumMod val="75000"/>
                  </a:schemeClr>
                </a:solidFill>
                <a:latin typeface="Times New Roman"/>
                <a:cs typeface="Times New Roman"/>
              </a:rPr>
              <a:t> (HC-05)</a:t>
            </a:r>
            <a:r>
              <a:rPr sz="2800" spc="-125">
                <a:solidFill>
                  <a:schemeClr val="accent5">
                    <a:lumMod val="75000"/>
                  </a:schemeClr>
                </a:solidFill>
                <a:latin typeface="Times New Roman"/>
                <a:cs typeface="Times New Roman"/>
              </a:rPr>
              <a:t>=</a:t>
            </a:r>
            <a:r>
              <a:rPr lang="en-US" sz="2800" spc="-125">
                <a:solidFill>
                  <a:schemeClr val="accent5">
                    <a:lumMod val="75000"/>
                  </a:schemeClr>
                </a:solidFill>
                <a:latin typeface="Times New Roman"/>
                <a:cs typeface="Times New Roman"/>
              </a:rPr>
              <a:t> Rs </a:t>
            </a:r>
            <a:r>
              <a:rPr sz="2800" spc="-105">
                <a:solidFill>
                  <a:schemeClr val="accent5">
                    <a:lumMod val="75000"/>
                  </a:schemeClr>
                </a:solidFill>
                <a:latin typeface="Times New Roman"/>
                <a:cs typeface="Times New Roman"/>
              </a:rPr>
              <a:t>4</a:t>
            </a:r>
            <a:r>
              <a:rPr sz="2800" spc="280">
                <a:solidFill>
                  <a:schemeClr val="accent5">
                    <a:lumMod val="75000"/>
                  </a:schemeClr>
                </a:solidFill>
                <a:latin typeface="Times New Roman"/>
                <a:cs typeface="Times New Roman"/>
              </a:rPr>
              <a:t>00</a:t>
            </a:r>
            <a:endParaRPr sz="2800">
              <a:solidFill>
                <a:schemeClr val="accent5">
                  <a:lumMod val="75000"/>
                </a:schemeClr>
              </a:solidFill>
              <a:latin typeface="Times New Roman"/>
              <a:cs typeface="Times New Roman"/>
            </a:endParaRPr>
          </a:p>
          <a:p>
            <a:pPr marL="318770" indent="-306705">
              <a:spcBef>
                <a:spcPts val="1750"/>
              </a:spcBef>
              <a:buClr>
                <a:srgbClr val="1CACE3"/>
              </a:buClr>
              <a:buSzPct val="92187"/>
              <a:buFont typeface="Cambria"/>
              <a:buChar char="◾"/>
              <a:tabLst>
                <a:tab pos="319405" algn="l"/>
              </a:tabLst>
            </a:pPr>
            <a:r>
              <a:rPr sz="2800" spc="-75">
                <a:solidFill>
                  <a:schemeClr val="accent5">
                    <a:lumMod val="75000"/>
                  </a:schemeClr>
                </a:solidFill>
                <a:latin typeface="Times New Roman"/>
                <a:cs typeface="Times New Roman"/>
              </a:rPr>
              <a:t>JUMPER</a:t>
            </a:r>
            <a:r>
              <a:rPr sz="2800" spc="-60">
                <a:solidFill>
                  <a:schemeClr val="accent5">
                    <a:lumMod val="75000"/>
                  </a:schemeClr>
                </a:solidFill>
                <a:latin typeface="Times New Roman"/>
                <a:cs typeface="Times New Roman"/>
              </a:rPr>
              <a:t> </a:t>
            </a:r>
            <a:r>
              <a:rPr sz="2800" spc="50">
                <a:solidFill>
                  <a:schemeClr val="accent5">
                    <a:lumMod val="75000"/>
                  </a:schemeClr>
                </a:solidFill>
                <a:latin typeface="Times New Roman"/>
                <a:cs typeface="Times New Roman"/>
              </a:rPr>
              <a:t>WIRE</a:t>
            </a:r>
            <a:r>
              <a:rPr lang="en-US" sz="2800" spc="50">
                <a:solidFill>
                  <a:schemeClr val="accent5">
                    <a:lumMod val="75000"/>
                  </a:schemeClr>
                </a:solidFill>
                <a:latin typeface="Times New Roman"/>
                <a:cs typeface="Times New Roman"/>
              </a:rPr>
              <a:t> </a:t>
            </a:r>
            <a:r>
              <a:rPr sz="2800" spc="50">
                <a:solidFill>
                  <a:schemeClr val="accent5">
                    <a:lumMod val="75000"/>
                  </a:schemeClr>
                </a:solidFill>
                <a:latin typeface="Times New Roman"/>
                <a:cs typeface="Times New Roman"/>
              </a:rPr>
              <a:t>=</a:t>
            </a:r>
            <a:r>
              <a:rPr lang="en-US" sz="2800" spc="50">
                <a:solidFill>
                  <a:schemeClr val="accent5">
                    <a:lumMod val="75000"/>
                  </a:schemeClr>
                </a:solidFill>
                <a:latin typeface="Times New Roman"/>
                <a:cs typeface="Times New Roman"/>
              </a:rPr>
              <a:t> Rs </a:t>
            </a:r>
            <a:r>
              <a:rPr sz="2800" spc="50">
                <a:solidFill>
                  <a:schemeClr val="accent5">
                    <a:lumMod val="75000"/>
                  </a:schemeClr>
                </a:solidFill>
                <a:latin typeface="Times New Roman"/>
                <a:cs typeface="Times New Roman"/>
              </a:rPr>
              <a:t>114</a:t>
            </a:r>
            <a:endParaRPr sz="2800">
              <a:solidFill>
                <a:schemeClr val="accent5">
                  <a:lumMod val="75000"/>
                </a:schemeClr>
              </a:solidFill>
              <a:latin typeface="Times New Roman"/>
              <a:cs typeface="Times New Roman"/>
            </a:endParaRPr>
          </a:p>
          <a:p>
            <a:pPr marL="318770" indent="-306705">
              <a:spcBef>
                <a:spcPts val="1755"/>
              </a:spcBef>
              <a:buClr>
                <a:srgbClr val="1CACE3"/>
              </a:buClr>
              <a:buSzPct val="92187"/>
              <a:buFont typeface="Cambria"/>
              <a:buChar char="◾"/>
              <a:tabLst>
                <a:tab pos="319405" algn="l"/>
              </a:tabLst>
            </a:pPr>
            <a:r>
              <a:rPr sz="2800" spc="-100">
                <a:solidFill>
                  <a:schemeClr val="accent5">
                    <a:lumMod val="75000"/>
                  </a:schemeClr>
                </a:solidFill>
                <a:latin typeface="Times New Roman"/>
                <a:cs typeface="Times New Roman"/>
              </a:rPr>
              <a:t>HALF</a:t>
            </a:r>
            <a:r>
              <a:rPr sz="2800" spc="-20">
                <a:solidFill>
                  <a:schemeClr val="accent5">
                    <a:lumMod val="75000"/>
                  </a:schemeClr>
                </a:solidFill>
                <a:latin typeface="Times New Roman"/>
                <a:cs typeface="Times New Roman"/>
              </a:rPr>
              <a:t> </a:t>
            </a:r>
            <a:r>
              <a:rPr sz="2800" spc="-85">
                <a:solidFill>
                  <a:schemeClr val="accent5">
                    <a:lumMod val="75000"/>
                  </a:schemeClr>
                </a:solidFill>
                <a:latin typeface="Times New Roman"/>
                <a:cs typeface="Times New Roman"/>
              </a:rPr>
              <a:t>BREAD</a:t>
            </a:r>
            <a:r>
              <a:rPr sz="2800" spc="-20">
                <a:solidFill>
                  <a:schemeClr val="accent5">
                    <a:lumMod val="75000"/>
                  </a:schemeClr>
                </a:solidFill>
                <a:latin typeface="Times New Roman"/>
                <a:cs typeface="Times New Roman"/>
              </a:rPr>
              <a:t> </a:t>
            </a:r>
            <a:r>
              <a:rPr sz="2800" spc="-150">
                <a:solidFill>
                  <a:schemeClr val="accent5">
                    <a:lumMod val="75000"/>
                  </a:schemeClr>
                </a:solidFill>
                <a:latin typeface="Times New Roman"/>
                <a:cs typeface="Times New Roman"/>
              </a:rPr>
              <a:t>BROAD</a:t>
            </a:r>
            <a:r>
              <a:rPr sz="2800" spc="-20">
                <a:solidFill>
                  <a:schemeClr val="accent5">
                    <a:lumMod val="75000"/>
                  </a:schemeClr>
                </a:solidFill>
                <a:latin typeface="Times New Roman"/>
                <a:cs typeface="Times New Roman"/>
              </a:rPr>
              <a:t> </a:t>
            </a:r>
            <a:r>
              <a:rPr sz="2800" spc="254">
                <a:solidFill>
                  <a:schemeClr val="accent5">
                    <a:lumMod val="75000"/>
                  </a:schemeClr>
                </a:solidFill>
                <a:latin typeface="Times New Roman"/>
                <a:cs typeface="Times New Roman"/>
              </a:rPr>
              <a:t>=</a:t>
            </a:r>
            <a:r>
              <a:rPr lang="en-US" sz="2800" spc="254">
                <a:solidFill>
                  <a:schemeClr val="accent5">
                    <a:lumMod val="75000"/>
                  </a:schemeClr>
                </a:solidFill>
                <a:latin typeface="Times New Roman"/>
                <a:cs typeface="Times New Roman"/>
              </a:rPr>
              <a:t> Rs </a:t>
            </a:r>
            <a:r>
              <a:rPr sz="2800" spc="254">
                <a:solidFill>
                  <a:schemeClr val="accent5">
                    <a:lumMod val="75000"/>
                  </a:schemeClr>
                </a:solidFill>
                <a:latin typeface="Times New Roman"/>
                <a:cs typeface="Times New Roman"/>
              </a:rPr>
              <a:t>175</a:t>
            </a:r>
            <a:endParaRPr sz="2800">
              <a:solidFill>
                <a:schemeClr val="accent5">
                  <a:lumMod val="75000"/>
                </a:schemeClr>
              </a:solidFill>
              <a:latin typeface="Times New Roman"/>
              <a:cs typeface="Times New Roman"/>
            </a:endParaRPr>
          </a:p>
          <a:p>
            <a:pPr marL="318770" indent="-306705">
              <a:spcBef>
                <a:spcPts val="1755"/>
              </a:spcBef>
              <a:buClr>
                <a:srgbClr val="1CACE3"/>
              </a:buClr>
              <a:buSzPct val="92187"/>
              <a:buFont typeface="Cambria"/>
              <a:buChar char="◾"/>
              <a:tabLst>
                <a:tab pos="319405" algn="l"/>
              </a:tabLst>
            </a:pPr>
            <a:r>
              <a:rPr sz="2800" spc="-125">
                <a:solidFill>
                  <a:schemeClr val="accent5">
                    <a:lumMod val="75000"/>
                  </a:schemeClr>
                </a:solidFill>
                <a:latin typeface="Times New Roman"/>
                <a:cs typeface="Times New Roman"/>
              </a:rPr>
              <a:t>TOTAL</a:t>
            </a:r>
            <a:r>
              <a:rPr sz="2800" spc="-25">
                <a:solidFill>
                  <a:schemeClr val="accent5">
                    <a:lumMod val="75000"/>
                  </a:schemeClr>
                </a:solidFill>
                <a:latin typeface="Times New Roman"/>
                <a:cs typeface="Times New Roman"/>
              </a:rPr>
              <a:t> </a:t>
            </a:r>
            <a:r>
              <a:rPr lang="en-US" sz="2800" spc="25">
                <a:solidFill>
                  <a:schemeClr val="accent5">
                    <a:lumMod val="75000"/>
                  </a:schemeClr>
                </a:solidFill>
                <a:latin typeface="Times New Roman"/>
                <a:cs typeface="Times New Roman"/>
              </a:rPr>
              <a:t>COST </a:t>
            </a:r>
            <a:r>
              <a:rPr sz="2800" spc="25">
                <a:solidFill>
                  <a:schemeClr val="accent5">
                    <a:lumMod val="75000"/>
                  </a:schemeClr>
                </a:solidFill>
                <a:latin typeface="Times New Roman"/>
                <a:cs typeface="Times New Roman"/>
              </a:rPr>
              <a:t>=</a:t>
            </a:r>
            <a:r>
              <a:rPr lang="en-US" sz="2800" spc="25">
                <a:solidFill>
                  <a:schemeClr val="accent5">
                    <a:lumMod val="75000"/>
                  </a:schemeClr>
                </a:solidFill>
                <a:latin typeface="Times New Roman"/>
                <a:cs typeface="Times New Roman"/>
              </a:rPr>
              <a:t> Rs </a:t>
            </a:r>
            <a:r>
              <a:rPr sz="2800" spc="25">
                <a:solidFill>
                  <a:schemeClr val="accent5">
                    <a:lumMod val="75000"/>
                  </a:schemeClr>
                </a:solidFill>
                <a:latin typeface="Times New Roman"/>
                <a:cs typeface="Times New Roman"/>
              </a:rPr>
              <a:t>1579</a:t>
            </a:r>
          </a:p>
          <a:p>
            <a:pPr marL="318770" indent="-306705">
              <a:spcBef>
                <a:spcPts val="1755"/>
              </a:spcBef>
              <a:buClr>
                <a:srgbClr val="1CACE3"/>
              </a:buClr>
              <a:buSzPct val="92187"/>
              <a:buFont typeface="Cambria"/>
              <a:buChar char="◾"/>
              <a:tabLst>
                <a:tab pos="319405" algn="l"/>
              </a:tabLst>
            </a:pPr>
            <a:r>
              <a:rPr lang="en-US" sz="2800" spc="25">
                <a:solidFill>
                  <a:schemeClr val="accent5">
                    <a:lumMod val="75000"/>
                  </a:schemeClr>
                </a:solidFill>
                <a:latin typeface="Times New Roman"/>
                <a:cs typeface="Times New Roman"/>
              </a:rPr>
              <a:t>COST PER PERSON = Rs 395</a:t>
            </a:r>
          </a:p>
        </p:txBody>
      </p:sp>
    </p:spTree>
    <p:extLst>
      <p:ext uri="{BB962C8B-B14F-4D97-AF65-F5344CB8AC3E}">
        <p14:creationId xmlns:p14="http://schemas.microsoft.com/office/powerpoint/2010/main" val="1899249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2" descr="A phone facing sideways">
            <a:extLst>
              <a:ext uri="{FF2B5EF4-FFF2-40B4-BE49-F238E27FC236}">
                <a16:creationId xmlns:a16="http://schemas.microsoft.com/office/drawing/2014/main" id="{5138BB46-9A80-4A80-8A5F-2E3B24E0C9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75184" y="262072"/>
            <a:ext cx="619125" cy="1628775"/>
          </a:xfrm>
          <a:prstGeom prst="rect">
            <a:avLst/>
          </a:prstGeom>
        </p:spPr>
      </p:pic>
      <p:sp>
        <p:nvSpPr>
          <p:cNvPr id="3" name="Arrow: Left 2">
            <a:extLst>
              <a:ext uri="{FF2B5EF4-FFF2-40B4-BE49-F238E27FC236}">
                <a16:creationId xmlns:a16="http://schemas.microsoft.com/office/drawing/2014/main" id="{CEE785B2-52F5-4F9F-B665-A938E2C9F754}"/>
              </a:ext>
            </a:extLst>
          </p:cNvPr>
          <p:cNvSpPr/>
          <p:nvPr/>
        </p:nvSpPr>
        <p:spPr>
          <a:xfrm>
            <a:off x="9602926" y="782321"/>
            <a:ext cx="2318656" cy="511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95000"/>
                    <a:lumOff val="5000"/>
                  </a:schemeClr>
                </a:solidFill>
              </a:rPr>
              <a:t>Voice command</a:t>
            </a:r>
          </a:p>
        </p:txBody>
      </p:sp>
      <p:sp>
        <p:nvSpPr>
          <p:cNvPr id="4" name="Arrow: Left 3">
            <a:extLst>
              <a:ext uri="{FF2B5EF4-FFF2-40B4-BE49-F238E27FC236}">
                <a16:creationId xmlns:a16="http://schemas.microsoft.com/office/drawing/2014/main" id="{BA9DAD43-797C-497C-87C8-58AFA7540F22}"/>
              </a:ext>
            </a:extLst>
          </p:cNvPr>
          <p:cNvSpPr/>
          <p:nvPr/>
        </p:nvSpPr>
        <p:spPr>
          <a:xfrm>
            <a:off x="3708390" y="814517"/>
            <a:ext cx="5227595" cy="4789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95000"/>
                    <a:lumOff val="5000"/>
                  </a:schemeClr>
                </a:solidFill>
              </a:rPr>
              <a:t>Transmits the command to Bluetooth module</a:t>
            </a:r>
          </a:p>
        </p:txBody>
      </p:sp>
      <p:pic>
        <p:nvPicPr>
          <p:cNvPr id="5" name="Picture 5">
            <a:extLst>
              <a:ext uri="{FF2B5EF4-FFF2-40B4-BE49-F238E27FC236}">
                <a16:creationId xmlns:a16="http://schemas.microsoft.com/office/drawing/2014/main" id="{7EFC8605-DABB-4F28-8632-D9F352D6ED9D}"/>
              </a:ext>
            </a:extLst>
          </p:cNvPr>
          <p:cNvPicPr>
            <a:picLocks noChangeAspect="1"/>
          </p:cNvPicPr>
          <p:nvPr/>
        </p:nvPicPr>
        <p:blipFill>
          <a:blip r:embed="rId4"/>
          <a:stretch>
            <a:fillRect/>
          </a:stretch>
        </p:blipFill>
        <p:spPr>
          <a:xfrm>
            <a:off x="2752399" y="264199"/>
            <a:ext cx="772886" cy="1974397"/>
          </a:xfrm>
          <a:prstGeom prst="rect">
            <a:avLst/>
          </a:prstGeom>
        </p:spPr>
      </p:pic>
      <p:sp>
        <p:nvSpPr>
          <p:cNvPr id="8" name="Arrow: Curved Right 7">
            <a:extLst>
              <a:ext uri="{FF2B5EF4-FFF2-40B4-BE49-F238E27FC236}">
                <a16:creationId xmlns:a16="http://schemas.microsoft.com/office/drawing/2014/main" id="{855CB5AD-0DD2-4A13-AC1D-4524F5D9FD5E}"/>
              </a:ext>
            </a:extLst>
          </p:cNvPr>
          <p:cNvSpPr/>
          <p:nvPr/>
        </p:nvSpPr>
        <p:spPr>
          <a:xfrm>
            <a:off x="206410" y="785124"/>
            <a:ext cx="2210871" cy="39709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95000"/>
                    <a:lumOff val="5000"/>
                  </a:schemeClr>
                </a:solidFill>
                <a:ea typeface="+mn-lt"/>
                <a:cs typeface="+mn-lt"/>
              </a:rPr>
              <a:t>Received signals are processed by Arduino</a:t>
            </a:r>
          </a:p>
          <a:p>
            <a:pPr algn="ctr"/>
            <a:endParaRPr lang="en-US">
              <a:solidFill>
                <a:schemeClr val="tx1"/>
              </a:solidFill>
            </a:endParaRPr>
          </a:p>
        </p:txBody>
      </p:sp>
      <p:pic>
        <p:nvPicPr>
          <p:cNvPr id="9" name="Picture 9" descr="Graphical user interface, diagram&#10;&#10;Description automatically generated">
            <a:extLst>
              <a:ext uri="{FF2B5EF4-FFF2-40B4-BE49-F238E27FC236}">
                <a16:creationId xmlns:a16="http://schemas.microsoft.com/office/drawing/2014/main" id="{A0C43EA4-E542-4C0B-AC5B-AEC79A6B59F2}"/>
              </a:ext>
            </a:extLst>
          </p:cNvPr>
          <p:cNvPicPr>
            <a:picLocks noChangeAspect="1"/>
          </p:cNvPicPr>
          <p:nvPr/>
        </p:nvPicPr>
        <p:blipFill>
          <a:blip r:embed="rId5"/>
          <a:stretch>
            <a:fillRect/>
          </a:stretch>
        </p:blipFill>
        <p:spPr>
          <a:xfrm>
            <a:off x="2416935" y="3283757"/>
            <a:ext cx="2743200" cy="1986207"/>
          </a:xfrm>
          <a:prstGeom prst="rect">
            <a:avLst/>
          </a:prstGeom>
        </p:spPr>
      </p:pic>
      <p:sp>
        <p:nvSpPr>
          <p:cNvPr id="10" name="Arrow: Right 9">
            <a:extLst>
              <a:ext uri="{FF2B5EF4-FFF2-40B4-BE49-F238E27FC236}">
                <a16:creationId xmlns:a16="http://schemas.microsoft.com/office/drawing/2014/main" id="{3B701152-1C55-4108-B0BF-A3EFA9DC62D4}"/>
              </a:ext>
            </a:extLst>
          </p:cNvPr>
          <p:cNvSpPr/>
          <p:nvPr/>
        </p:nvSpPr>
        <p:spPr>
          <a:xfrm>
            <a:off x="5291531" y="4084179"/>
            <a:ext cx="3842196" cy="482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95000"/>
                    <a:lumOff val="5000"/>
                  </a:schemeClr>
                </a:solidFill>
              </a:rPr>
              <a:t>Based on the commands, Arduino controls the relay module which in turn controls the connected appliances.</a:t>
            </a:r>
          </a:p>
        </p:txBody>
      </p:sp>
      <p:pic>
        <p:nvPicPr>
          <p:cNvPr id="11" name="Picture 11" descr="Graphical user interface&#10;&#10;Description automatically generated">
            <a:extLst>
              <a:ext uri="{FF2B5EF4-FFF2-40B4-BE49-F238E27FC236}">
                <a16:creationId xmlns:a16="http://schemas.microsoft.com/office/drawing/2014/main" id="{2EFAFD55-FAC4-4C2E-9CD6-DC7B18A2FA4A}"/>
              </a:ext>
            </a:extLst>
          </p:cNvPr>
          <p:cNvPicPr>
            <a:picLocks noChangeAspect="1"/>
          </p:cNvPicPr>
          <p:nvPr/>
        </p:nvPicPr>
        <p:blipFill>
          <a:blip r:embed="rId6"/>
          <a:stretch>
            <a:fillRect/>
          </a:stretch>
        </p:blipFill>
        <p:spPr>
          <a:xfrm>
            <a:off x="9285668" y="3286595"/>
            <a:ext cx="2743200" cy="2259572"/>
          </a:xfrm>
          <a:prstGeom prst="rect">
            <a:avLst/>
          </a:prstGeom>
        </p:spPr>
      </p:pic>
    </p:spTree>
    <p:extLst>
      <p:ext uri="{BB962C8B-B14F-4D97-AF65-F5344CB8AC3E}">
        <p14:creationId xmlns:p14="http://schemas.microsoft.com/office/powerpoint/2010/main" val="3317563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AE53-E237-4207-98B9-5FEAC8909682}"/>
              </a:ext>
            </a:extLst>
          </p:cNvPr>
          <p:cNvSpPr>
            <a:spLocks noGrp="1"/>
          </p:cNvSpPr>
          <p:nvPr>
            <p:ph type="title"/>
          </p:nvPr>
        </p:nvSpPr>
        <p:spPr>
          <a:xfrm>
            <a:off x="1217116" y="72241"/>
            <a:ext cx="10018713" cy="753093"/>
          </a:xfrm>
        </p:spPr>
        <p:txBody>
          <a:bodyPr/>
          <a:lstStyle/>
          <a:p>
            <a:r>
              <a:rPr lang="en-US">
                <a:solidFill>
                  <a:schemeClr val="accent5">
                    <a:lumMod val="75000"/>
                  </a:schemeClr>
                </a:solidFill>
                <a:latin typeface="Century"/>
              </a:rPr>
              <a:t>CIRCUIT DIAGRAM</a:t>
            </a:r>
          </a:p>
        </p:txBody>
      </p:sp>
      <p:pic>
        <p:nvPicPr>
          <p:cNvPr id="5" name="Picture 5" descr="A picture containing text, electronics&#10;&#10;Description automatically generated">
            <a:extLst>
              <a:ext uri="{FF2B5EF4-FFF2-40B4-BE49-F238E27FC236}">
                <a16:creationId xmlns:a16="http://schemas.microsoft.com/office/drawing/2014/main" id="{1516F4D7-1D42-4FA4-B2F9-29942DBFF322}"/>
              </a:ext>
            </a:extLst>
          </p:cNvPr>
          <p:cNvPicPr>
            <a:picLocks noGrp="1" noChangeAspect="1"/>
          </p:cNvPicPr>
          <p:nvPr>
            <p:ph idx="1"/>
          </p:nvPr>
        </p:nvPicPr>
        <p:blipFill>
          <a:blip r:embed="rId2"/>
          <a:stretch>
            <a:fillRect/>
          </a:stretch>
        </p:blipFill>
        <p:spPr>
          <a:xfrm>
            <a:off x="455661" y="807909"/>
            <a:ext cx="11537403" cy="6049296"/>
          </a:xfrm>
        </p:spPr>
      </p:pic>
    </p:spTree>
    <p:extLst>
      <p:ext uri="{BB962C8B-B14F-4D97-AF65-F5344CB8AC3E}">
        <p14:creationId xmlns:p14="http://schemas.microsoft.com/office/powerpoint/2010/main" val="382736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35ABFEA-6FB9-4BFE-BF67-6DAB021E78BA}"/>
              </a:ext>
            </a:extLst>
          </p:cNvPr>
          <p:cNvPicPr>
            <a:picLocks noChangeAspect="1"/>
          </p:cNvPicPr>
          <p:nvPr/>
        </p:nvPicPr>
        <p:blipFill>
          <a:blip r:embed="rId2"/>
          <a:stretch>
            <a:fillRect/>
          </a:stretch>
        </p:blipFill>
        <p:spPr>
          <a:xfrm>
            <a:off x="613467" y="6002"/>
            <a:ext cx="10924163" cy="6845997"/>
          </a:xfrm>
          <a:prstGeom prst="rect">
            <a:avLst/>
          </a:prstGeom>
        </p:spPr>
      </p:pic>
    </p:spTree>
    <p:extLst>
      <p:ext uri="{BB962C8B-B14F-4D97-AF65-F5344CB8AC3E}">
        <p14:creationId xmlns:p14="http://schemas.microsoft.com/office/powerpoint/2010/main" val="181152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A166-B78C-4075-90AB-A5E452EC2E30}"/>
              </a:ext>
            </a:extLst>
          </p:cNvPr>
          <p:cNvSpPr>
            <a:spLocks noGrp="1"/>
          </p:cNvSpPr>
          <p:nvPr>
            <p:ph type="title"/>
          </p:nvPr>
        </p:nvSpPr>
        <p:spPr>
          <a:xfrm>
            <a:off x="1484311" y="685800"/>
            <a:ext cx="10018713" cy="815427"/>
          </a:xfrm>
        </p:spPr>
        <p:txBody>
          <a:bodyPr>
            <a:normAutofit/>
          </a:bodyPr>
          <a:lstStyle/>
          <a:p>
            <a:r>
              <a:rPr lang="en-US" sz="4400" dirty="0">
                <a:solidFill>
                  <a:schemeClr val="accent5">
                    <a:lumMod val="50000"/>
                  </a:schemeClr>
                </a:solidFill>
                <a:latin typeface="Century"/>
              </a:rPr>
              <a:t>FUTURE SCOPE</a:t>
            </a:r>
          </a:p>
        </p:txBody>
      </p:sp>
      <p:sp>
        <p:nvSpPr>
          <p:cNvPr id="3" name="Content Placeholder 2">
            <a:extLst>
              <a:ext uri="{FF2B5EF4-FFF2-40B4-BE49-F238E27FC236}">
                <a16:creationId xmlns:a16="http://schemas.microsoft.com/office/drawing/2014/main" id="{E7284838-4F5B-4B0C-A752-04DEAF39CB07}"/>
              </a:ext>
            </a:extLst>
          </p:cNvPr>
          <p:cNvSpPr>
            <a:spLocks noGrp="1"/>
          </p:cNvSpPr>
          <p:nvPr>
            <p:ph idx="1"/>
          </p:nvPr>
        </p:nvSpPr>
        <p:spPr>
          <a:xfrm>
            <a:off x="1484310" y="2445406"/>
            <a:ext cx="10018713" cy="3124201"/>
          </a:xfrm>
        </p:spPr>
        <p:txBody>
          <a:bodyPr/>
          <a:lstStyle/>
          <a:p>
            <a:pPr marL="342900" indent="-342900"/>
            <a:r>
              <a:rPr lang="en-US" dirty="0">
                <a:latin typeface="Century"/>
              </a:rPr>
              <a:t>Voice controlled home automation system can be further modified for even controlling speed of the fan and intensity of light.</a:t>
            </a:r>
            <a:endParaRPr lang="en-US" dirty="0"/>
          </a:p>
          <a:p>
            <a:pPr marL="342900" indent="-342900"/>
            <a:r>
              <a:rPr lang="en-US" dirty="0">
                <a:latin typeface="Century"/>
              </a:rPr>
              <a:t>We can use Wi-Fi module instead of Bluetooth for home automation approach. It is faster, more reliable, and more secure than Bluetooth. </a:t>
            </a:r>
          </a:p>
          <a:p>
            <a:pPr marL="342900" indent="-342900">
              <a:buFont typeface="Wingdings"/>
              <a:buChar char="q"/>
            </a:pPr>
            <a:endParaRPr lang="en-US">
              <a:latin typeface="Century"/>
            </a:endParaRPr>
          </a:p>
        </p:txBody>
      </p:sp>
    </p:spTree>
    <p:extLst>
      <p:ext uri="{BB962C8B-B14F-4D97-AF65-F5344CB8AC3E}">
        <p14:creationId xmlns:p14="http://schemas.microsoft.com/office/powerpoint/2010/main" val="19000369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Parallax</vt:lpstr>
      <vt:lpstr>DIY PROJECT Group 15</vt:lpstr>
      <vt:lpstr>TEAM INTRODUCTION</vt:lpstr>
      <vt:lpstr>ACTIVITY PLAN</vt:lpstr>
      <vt:lpstr>COMPONENTS</vt:lpstr>
      <vt:lpstr>COMPONENTS COST</vt:lpstr>
      <vt:lpstr>PowerPoint Presentation</vt:lpstr>
      <vt:lpstr>CIRCUIT DIAGRAM</vt:lpstr>
      <vt:lpstr>PowerPoint Presentation</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DIY PROJECT                                       HOME AUTOMATION                                         GROUP 15</dc:title>
  <dc:creator>pooja260197@gmail.com</dc:creator>
  <cp:lastModifiedBy>Saloni Kumari</cp:lastModifiedBy>
  <cp:revision>333</cp:revision>
  <dcterms:created xsi:type="dcterms:W3CDTF">2022-02-15T13:49:11Z</dcterms:created>
  <dcterms:modified xsi:type="dcterms:W3CDTF">2023-07-05T03:04:08Z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2022-02-15T00:00:00Z</vt:filetime>
  </property>
  <property fmtid="{D5CDD505-2E9C-101B-9397-08002B2CF9AE}" pid="3" name="Creator">
    <vt:lpwstr>Microsoft® PowerPoint® 2019</vt:lpwstr>
  </property>
  <property fmtid="{D5CDD505-2E9C-101B-9397-08002B2CF9AE}" pid="4" name="LastSaved">
    <vt:filetime>2022-02-15T00:00:00Z</vt:filetime>
  </property>
</Properties>
</file>